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Relationship Id="rId4" Type="http://schemas.openxmlformats.org/officeDocument/2006/relationships/custom-properties" Target="docProps/custom.xml" 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notesMasterIdLst>
    <p:notesMasterId r:id="rId16"/>
  </p:notesMasterIdLst>
  <p:sldSz cx="12192000" cy="6858000"/>
  <p:notesSz cx="6858000" cy="12192000"/>
  <p:embeddedFontLst>
    <p:embeddedFont>
      <p:font typeface="MiSans" charset="-122" pitchFamily="34"/>
      <p:regular r:id="rId21"/>
    </p:embeddedFont>
    <p:embeddedFont>
      <p:font typeface="Noto Sans SC" charset="-122" pitchFamily="34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20" Type="http://schemas.openxmlformats.org/officeDocument/2006/relationships/tableStyles" Target="tableStyles.xml"/><Relationship Id="rId21" Type="http://schemas.openxmlformats.org/officeDocument/2006/relationships/font" Target="fonts/font1.fntdata"/><Relationship Id="rId22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image" Target="../media/image-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image" Target="../media/image-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2:02-d3ce46gs8jdo4os5dcpg.png">    </p:cNvPr>
          <p:cNvPicPr>
            <a:picLocks noChangeAspect="1"/>
          </p:cNvPicPr>
          <p:nvPr/>
        </p:nvPicPr>
        <p:blipFill>
          <a:blip r:embed="rId1"/>
          <a:srcRect l="3" r="3" t="0" b="0"/>
          <a:stretch/>
        </p:blipFill>
        <p:spPr>
          <a:xfrm>
            <a:off x="-15875" y="-4445"/>
            <a:ext cx="12233910" cy="6859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42895" y="2765425"/>
            <a:ext cx="6506210" cy="24003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Bonrix.biz – AI-Powered Tools for the Future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2:02-d3ce46gs8jdo4os5dcq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9855" y="-39370"/>
            <a:ext cx="12396470" cy="694563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447800"/>
            <a:ext cx="37211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A07E6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Latest Updates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2159000"/>
            <a:ext cx="35941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Stay ahead with our continuous innovations and product enhancements.</a:t>
            </a:r>
            <a:endParaRPr lang="en-US" sz="1600" dirty="0"/>
          </a:p>
        </p:txBody>
      </p:sp>
      <p:pic>
        <p:nvPicPr>
          <p:cNvPr id="5" name="Image 1" descr="https://kimi-web-img.moonshot.cn/img/img.freepik.com/4a7152d867ea923daddf3cfd3c3203a9c7680f21.jpg">    </p:cNvPr>
          <p:cNvPicPr>
            <a:picLocks noChangeAspect="1"/>
          </p:cNvPicPr>
          <p:nvPr/>
        </p:nvPicPr>
        <p:blipFill>
          <a:blip r:embed="rId2"/>
          <a:srcRect l="1677" r="1677" t="0" b="0"/>
          <a:stretch/>
        </p:blipFill>
        <p:spPr>
          <a:xfrm>
            <a:off x="254000" y="3378200"/>
            <a:ext cx="3492500" cy="2032000"/>
          </a:xfrm>
          <a:prstGeom prst="roundRect">
            <a:avLst>
              <a:gd name="adj" fmla="val 5000"/>
            </a:avLst>
          </a:prstGeom>
        </p:spPr>
      </p:pic>
      <p:sp>
        <p:nvSpPr>
          <p:cNvPr id="6" name="Shape 2"/>
          <p:cNvSpPr/>
          <p:nvPr/>
        </p:nvSpPr>
        <p:spPr>
          <a:xfrm>
            <a:off x="4148534" y="254000"/>
            <a:ext cx="0" cy="6350000"/>
          </a:xfrm>
          <a:prstGeom prst="line">
            <a:avLst/>
          </a:prstGeom>
          <a:noFill/>
          <a:ln w="25400">
            <a:solidFill>
              <a:srgbClr val="D7B99A"/>
            </a:solidFill>
            <a:prstDash val="solid"/>
            <a:headEnd type="none"/>
            <a:tailEnd type="none"/>
          </a:ln>
        </p:spPr>
      </p:sp>
      <p:sp>
        <p:nvSpPr>
          <p:cNvPr id="7" name="Shape 3"/>
          <p:cNvSpPr/>
          <p:nvPr/>
        </p:nvSpPr>
        <p:spPr>
          <a:xfrm>
            <a:off x="4580334" y="1905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E5D1B8"/>
          </a:solidFill>
          <a:ln/>
        </p:spPr>
      </p:sp>
      <p:sp>
        <p:nvSpPr>
          <p:cNvPr id="8" name="Shape 4"/>
          <p:cNvSpPr/>
          <p:nvPr/>
        </p:nvSpPr>
        <p:spPr>
          <a:xfrm>
            <a:off x="4751784" y="2057400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226755" y="57805"/>
                </a:moveTo>
                <a:cubicBezTo>
                  <a:pt x="201811" y="32802"/>
                  <a:pt x="168592" y="19050"/>
                  <a:pt x="133290" y="19050"/>
                </a:cubicBezTo>
                <a:cubicBezTo>
                  <a:pt x="60424" y="19050"/>
                  <a:pt x="1131" y="78343"/>
                  <a:pt x="1131" y="151209"/>
                </a:cubicBezTo>
                <a:cubicBezTo>
                  <a:pt x="1131" y="174486"/>
                  <a:pt x="7203" y="197227"/>
                  <a:pt x="18752" y="217289"/>
                </a:cubicBezTo>
                <a:lnTo>
                  <a:pt x="0" y="285750"/>
                </a:lnTo>
                <a:lnTo>
                  <a:pt x="70068" y="267355"/>
                </a:lnTo>
                <a:cubicBezTo>
                  <a:pt x="89356" y="277892"/>
                  <a:pt x="111085" y="283428"/>
                  <a:pt x="133231" y="283428"/>
                </a:cubicBezTo>
                <a:lnTo>
                  <a:pt x="133290" y="283428"/>
                </a:lnTo>
                <a:cubicBezTo>
                  <a:pt x="206097" y="283428"/>
                  <a:pt x="266700" y="224135"/>
                  <a:pt x="266700" y="151269"/>
                </a:cubicBezTo>
                <a:cubicBezTo>
                  <a:pt x="266700" y="115967"/>
                  <a:pt x="251698" y="82808"/>
                  <a:pt x="226755" y="57805"/>
                </a:cubicBezTo>
                <a:close/>
                <a:moveTo>
                  <a:pt x="133290" y="261164"/>
                </a:moveTo>
                <a:cubicBezTo>
                  <a:pt x="113526" y="261164"/>
                  <a:pt x="94178" y="255865"/>
                  <a:pt x="77331" y="245864"/>
                </a:cubicBezTo>
                <a:lnTo>
                  <a:pt x="73343" y="243483"/>
                </a:lnTo>
                <a:lnTo>
                  <a:pt x="31790" y="254377"/>
                </a:lnTo>
                <a:lnTo>
                  <a:pt x="42862" y="213836"/>
                </a:lnTo>
                <a:lnTo>
                  <a:pt x="40243" y="209669"/>
                </a:lnTo>
                <a:cubicBezTo>
                  <a:pt x="29230" y="192167"/>
                  <a:pt x="23455" y="171986"/>
                  <a:pt x="23455" y="151209"/>
                </a:cubicBezTo>
                <a:cubicBezTo>
                  <a:pt x="23455" y="90666"/>
                  <a:pt x="72747" y="41374"/>
                  <a:pt x="133350" y="41374"/>
                </a:cubicBezTo>
                <a:cubicBezTo>
                  <a:pt x="162699" y="41374"/>
                  <a:pt x="190262" y="52804"/>
                  <a:pt x="210979" y="73581"/>
                </a:cubicBezTo>
                <a:cubicBezTo>
                  <a:pt x="231696" y="94357"/>
                  <a:pt x="244435" y="121920"/>
                  <a:pt x="244376" y="151269"/>
                </a:cubicBezTo>
                <a:cubicBezTo>
                  <a:pt x="244376" y="211872"/>
                  <a:pt x="193834" y="261164"/>
                  <a:pt x="133290" y="261164"/>
                </a:cubicBezTo>
                <a:close/>
                <a:moveTo>
                  <a:pt x="193536" y="178891"/>
                </a:moveTo>
                <a:cubicBezTo>
                  <a:pt x="190262" y="177225"/>
                  <a:pt x="174010" y="169247"/>
                  <a:pt x="170974" y="168176"/>
                </a:cubicBezTo>
                <a:cubicBezTo>
                  <a:pt x="167938" y="167045"/>
                  <a:pt x="165735" y="166509"/>
                  <a:pt x="163532" y="169843"/>
                </a:cubicBezTo>
                <a:cubicBezTo>
                  <a:pt x="161330" y="173176"/>
                  <a:pt x="155019" y="180558"/>
                  <a:pt x="153055" y="182820"/>
                </a:cubicBezTo>
                <a:cubicBezTo>
                  <a:pt x="151150" y="185023"/>
                  <a:pt x="149185" y="185321"/>
                  <a:pt x="145911" y="183654"/>
                </a:cubicBezTo>
                <a:cubicBezTo>
                  <a:pt x="126504" y="173950"/>
                  <a:pt x="113764" y="166330"/>
                  <a:pt x="100965" y="144363"/>
                </a:cubicBezTo>
                <a:cubicBezTo>
                  <a:pt x="97572" y="138529"/>
                  <a:pt x="104358" y="138946"/>
                  <a:pt x="110669" y="126325"/>
                </a:cubicBezTo>
                <a:cubicBezTo>
                  <a:pt x="111740" y="124123"/>
                  <a:pt x="111204" y="122218"/>
                  <a:pt x="110371" y="120551"/>
                </a:cubicBezTo>
                <a:cubicBezTo>
                  <a:pt x="109538" y="118884"/>
                  <a:pt x="102930" y="102632"/>
                  <a:pt x="100191" y="96024"/>
                </a:cubicBezTo>
                <a:cubicBezTo>
                  <a:pt x="97512" y="89595"/>
                  <a:pt x="94774" y="90488"/>
                  <a:pt x="92750" y="90368"/>
                </a:cubicBezTo>
                <a:cubicBezTo>
                  <a:pt x="90845" y="90249"/>
                  <a:pt x="88642" y="90249"/>
                  <a:pt x="86439" y="90249"/>
                </a:cubicBezTo>
                <a:cubicBezTo>
                  <a:pt x="84237" y="90249"/>
                  <a:pt x="80665" y="91083"/>
                  <a:pt x="77629" y="94357"/>
                </a:cubicBezTo>
                <a:cubicBezTo>
                  <a:pt x="74593" y="97691"/>
                  <a:pt x="66080" y="105668"/>
                  <a:pt x="66080" y="121920"/>
                </a:cubicBezTo>
                <a:cubicBezTo>
                  <a:pt x="66080" y="138172"/>
                  <a:pt x="77926" y="153888"/>
                  <a:pt x="79534" y="156091"/>
                </a:cubicBezTo>
                <a:cubicBezTo>
                  <a:pt x="81201" y="158294"/>
                  <a:pt x="102810" y="191631"/>
                  <a:pt x="135969" y="205978"/>
                </a:cubicBezTo>
                <a:cubicBezTo>
                  <a:pt x="156924" y="215027"/>
                  <a:pt x="165140" y="215801"/>
                  <a:pt x="175617" y="214253"/>
                </a:cubicBezTo>
                <a:cubicBezTo>
                  <a:pt x="181987" y="213300"/>
                  <a:pt x="195143" y="206276"/>
                  <a:pt x="197882" y="198537"/>
                </a:cubicBezTo>
                <a:cubicBezTo>
                  <a:pt x="200620" y="190798"/>
                  <a:pt x="200620" y="184190"/>
                  <a:pt x="199787" y="182820"/>
                </a:cubicBezTo>
                <a:cubicBezTo>
                  <a:pt x="199013" y="181332"/>
                  <a:pt x="196810" y="180499"/>
                  <a:pt x="193536" y="178891"/>
                </a:cubicBezTo>
                <a:close/>
              </a:path>
            </a:pathLst>
          </a:custGeom>
          <a:solidFill>
            <a:srgbClr val="A07E64"/>
          </a:solidFill>
          <a:ln/>
        </p:spPr>
      </p:sp>
      <p:sp>
        <p:nvSpPr>
          <p:cNvPr id="9" name="Text 5"/>
          <p:cNvSpPr/>
          <p:nvPr/>
        </p:nvSpPr>
        <p:spPr>
          <a:xfrm>
            <a:off x="5393134" y="1905000"/>
            <a:ext cx="5664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Launch of Bonrix WhatsApp AI Chatbot Dashboard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5393134" y="2260600"/>
            <a:ext cx="5638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 new centralized hub for managing all your WhatsApp interactions.</a:t>
            </a:r>
            <a:endParaRPr lang="en-US" sz="1600" dirty="0"/>
          </a:p>
        </p:txBody>
      </p:sp>
      <p:sp>
        <p:nvSpPr>
          <p:cNvPr id="11" name="Shape 7"/>
          <p:cNvSpPr/>
          <p:nvPr/>
        </p:nvSpPr>
        <p:spPr>
          <a:xfrm>
            <a:off x="4580334" y="27178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E5D1B8"/>
          </a:solidFill>
          <a:ln/>
        </p:spPr>
      </p:sp>
      <p:sp>
        <p:nvSpPr>
          <p:cNvPr id="12" name="Shape 8"/>
          <p:cNvSpPr/>
          <p:nvPr/>
        </p:nvSpPr>
        <p:spPr>
          <a:xfrm>
            <a:off x="4713684" y="28702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57150" y="57150"/>
                </a:moveTo>
                <a:cubicBezTo>
                  <a:pt x="57150" y="36135"/>
                  <a:pt x="74235" y="19050"/>
                  <a:pt x="95250" y="19050"/>
                </a:cubicBezTo>
                <a:lnTo>
                  <a:pt x="285750" y="19050"/>
                </a:lnTo>
                <a:cubicBezTo>
                  <a:pt x="306765" y="19050"/>
                  <a:pt x="323850" y="36135"/>
                  <a:pt x="323850" y="57150"/>
                </a:cubicBezTo>
                <a:lnTo>
                  <a:pt x="323850" y="209550"/>
                </a:lnTo>
                <a:cubicBezTo>
                  <a:pt x="323850" y="230565"/>
                  <a:pt x="306765" y="247650"/>
                  <a:pt x="285750" y="247650"/>
                </a:cubicBezTo>
                <a:lnTo>
                  <a:pt x="95250" y="247650"/>
                </a:lnTo>
                <a:cubicBezTo>
                  <a:pt x="74235" y="247650"/>
                  <a:pt x="57150" y="230565"/>
                  <a:pt x="57150" y="209550"/>
                </a:cubicBezTo>
                <a:lnTo>
                  <a:pt x="57150" y="57150"/>
                </a:lnTo>
                <a:close/>
                <a:moveTo>
                  <a:pt x="14288" y="76200"/>
                </a:moveTo>
                <a:cubicBezTo>
                  <a:pt x="22205" y="76200"/>
                  <a:pt x="28575" y="82570"/>
                  <a:pt x="28575" y="90488"/>
                </a:cubicBezTo>
                <a:lnTo>
                  <a:pt x="28575" y="266700"/>
                </a:lnTo>
                <a:cubicBezTo>
                  <a:pt x="28575" y="271939"/>
                  <a:pt x="32861" y="276225"/>
                  <a:pt x="38100" y="276225"/>
                </a:cubicBezTo>
                <a:lnTo>
                  <a:pt x="252413" y="276225"/>
                </a:lnTo>
                <a:cubicBezTo>
                  <a:pt x="260330" y="276225"/>
                  <a:pt x="266700" y="282595"/>
                  <a:pt x="266700" y="290513"/>
                </a:cubicBezTo>
                <a:cubicBezTo>
                  <a:pt x="266700" y="298430"/>
                  <a:pt x="260330" y="304800"/>
                  <a:pt x="252413" y="304800"/>
                </a:cubicBezTo>
                <a:lnTo>
                  <a:pt x="38100" y="304800"/>
                </a:lnTo>
                <a:cubicBezTo>
                  <a:pt x="17085" y="304800"/>
                  <a:pt x="0" y="287715"/>
                  <a:pt x="0" y="266700"/>
                </a:cubicBezTo>
                <a:lnTo>
                  <a:pt x="0" y="90488"/>
                </a:lnTo>
                <a:cubicBezTo>
                  <a:pt x="0" y="82570"/>
                  <a:pt x="6370" y="76200"/>
                  <a:pt x="14288" y="76200"/>
                </a:cubicBezTo>
                <a:close/>
                <a:moveTo>
                  <a:pt x="114300" y="95250"/>
                </a:moveTo>
                <a:cubicBezTo>
                  <a:pt x="124814" y="95250"/>
                  <a:pt x="133350" y="86714"/>
                  <a:pt x="133350" y="76200"/>
                </a:cubicBezTo>
                <a:cubicBezTo>
                  <a:pt x="133350" y="65686"/>
                  <a:pt x="124814" y="57150"/>
                  <a:pt x="114300" y="57150"/>
                </a:cubicBezTo>
                <a:cubicBezTo>
                  <a:pt x="103786" y="57150"/>
                  <a:pt x="95250" y="65686"/>
                  <a:pt x="95250" y="76200"/>
                </a:cubicBezTo>
                <a:cubicBezTo>
                  <a:pt x="95250" y="86714"/>
                  <a:pt x="103786" y="95250"/>
                  <a:pt x="114300" y="95250"/>
                </a:cubicBezTo>
                <a:close/>
                <a:moveTo>
                  <a:pt x="231279" y="102096"/>
                </a:moveTo>
                <a:cubicBezTo>
                  <a:pt x="228660" y="97869"/>
                  <a:pt x="224076" y="95250"/>
                  <a:pt x="219075" y="95250"/>
                </a:cubicBezTo>
                <a:cubicBezTo>
                  <a:pt x="214074" y="95250"/>
                  <a:pt x="209490" y="97869"/>
                  <a:pt x="206871" y="102096"/>
                </a:cubicBezTo>
                <a:lnTo>
                  <a:pt x="173355" y="156924"/>
                </a:lnTo>
                <a:lnTo>
                  <a:pt x="158770" y="138708"/>
                </a:lnTo>
                <a:cubicBezTo>
                  <a:pt x="156031" y="135315"/>
                  <a:pt x="151983" y="133350"/>
                  <a:pt x="147638" y="133350"/>
                </a:cubicBezTo>
                <a:cubicBezTo>
                  <a:pt x="143292" y="133350"/>
                  <a:pt x="139184" y="135315"/>
                  <a:pt x="136505" y="138708"/>
                </a:cubicBezTo>
                <a:lnTo>
                  <a:pt x="98405" y="186333"/>
                </a:lnTo>
                <a:cubicBezTo>
                  <a:pt x="94952" y="190619"/>
                  <a:pt x="94298" y="196513"/>
                  <a:pt x="96679" y="201454"/>
                </a:cubicBezTo>
                <a:cubicBezTo>
                  <a:pt x="99060" y="206395"/>
                  <a:pt x="104061" y="209550"/>
                  <a:pt x="109537" y="209550"/>
                </a:cubicBezTo>
                <a:lnTo>
                  <a:pt x="271463" y="209550"/>
                </a:lnTo>
                <a:cubicBezTo>
                  <a:pt x="276642" y="209550"/>
                  <a:pt x="281404" y="206752"/>
                  <a:pt x="283905" y="202228"/>
                </a:cubicBezTo>
                <a:cubicBezTo>
                  <a:pt x="286405" y="197703"/>
                  <a:pt x="286345" y="192226"/>
                  <a:pt x="283607" y="187762"/>
                </a:cubicBezTo>
                <a:lnTo>
                  <a:pt x="231219" y="102037"/>
                </a:lnTo>
                <a:close/>
              </a:path>
            </a:pathLst>
          </a:custGeom>
          <a:solidFill>
            <a:srgbClr val="A07E64"/>
          </a:solidFill>
          <a:ln/>
        </p:spPr>
      </p:sp>
      <p:sp>
        <p:nvSpPr>
          <p:cNvPr id="13" name="Text 9"/>
          <p:cNvSpPr/>
          <p:nvPr/>
        </p:nvSpPr>
        <p:spPr>
          <a:xfrm>
            <a:off x="5393134" y="2717800"/>
            <a:ext cx="5930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New AI Catalog Search for E-commerce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5393134" y="3073400"/>
            <a:ext cx="59055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Revolutionary image-based search to help customers find products faster.</a:t>
            </a:r>
            <a:endParaRPr lang="en-US" sz="1600" dirty="0"/>
          </a:p>
        </p:txBody>
      </p:sp>
      <p:sp>
        <p:nvSpPr>
          <p:cNvPr id="15" name="Shape 11"/>
          <p:cNvSpPr/>
          <p:nvPr/>
        </p:nvSpPr>
        <p:spPr>
          <a:xfrm>
            <a:off x="4580334" y="36830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E5D1B8"/>
          </a:solidFill>
          <a:ln/>
        </p:spPr>
      </p:sp>
      <p:sp>
        <p:nvSpPr>
          <p:cNvPr id="16" name="Shape 12"/>
          <p:cNvSpPr/>
          <p:nvPr/>
        </p:nvSpPr>
        <p:spPr>
          <a:xfrm>
            <a:off x="4694634" y="3835400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114300" y="38100"/>
                </a:moveTo>
                <a:cubicBezTo>
                  <a:pt x="114300" y="17085"/>
                  <a:pt x="131385" y="0"/>
                  <a:pt x="152400" y="0"/>
                </a:cubicBezTo>
                <a:lnTo>
                  <a:pt x="342900" y="0"/>
                </a:lnTo>
                <a:cubicBezTo>
                  <a:pt x="363915" y="0"/>
                  <a:pt x="381000" y="17085"/>
                  <a:pt x="381000" y="38100"/>
                </a:cubicBezTo>
                <a:lnTo>
                  <a:pt x="381000" y="171450"/>
                </a:lnTo>
                <a:cubicBezTo>
                  <a:pt x="381000" y="192465"/>
                  <a:pt x="363915" y="209550"/>
                  <a:pt x="342900" y="209550"/>
                </a:cubicBezTo>
                <a:lnTo>
                  <a:pt x="152400" y="209550"/>
                </a:lnTo>
                <a:cubicBezTo>
                  <a:pt x="131385" y="209550"/>
                  <a:pt x="114300" y="192465"/>
                  <a:pt x="114300" y="171450"/>
                </a:cubicBezTo>
                <a:lnTo>
                  <a:pt x="114300" y="38100"/>
                </a:lnTo>
                <a:close/>
                <a:moveTo>
                  <a:pt x="190500" y="57150"/>
                </a:moveTo>
                <a:cubicBezTo>
                  <a:pt x="190500" y="46636"/>
                  <a:pt x="181964" y="38100"/>
                  <a:pt x="171450" y="38100"/>
                </a:cubicBezTo>
                <a:cubicBezTo>
                  <a:pt x="160936" y="38100"/>
                  <a:pt x="152400" y="46636"/>
                  <a:pt x="152400" y="57150"/>
                </a:cubicBezTo>
                <a:cubicBezTo>
                  <a:pt x="152400" y="67664"/>
                  <a:pt x="160936" y="76200"/>
                  <a:pt x="171450" y="76200"/>
                </a:cubicBezTo>
                <a:cubicBezTo>
                  <a:pt x="181964" y="76200"/>
                  <a:pt x="190500" y="67664"/>
                  <a:pt x="190500" y="57150"/>
                </a:cubicBezTo>
                <a:close/>
                <a:moveTo>
                  <a:pt x="283666" y="63996"/>
                </a:moveTo>
                <a:cubicBezTo>
                  <a:pt x="281047" y="59769"/>
                  <a:pt x="276463" y="57150"/>
                  <a:pt x="271463" y="57150"/>
                </a:cubicBezTo>
                <a:cubicBezTo>
                  <a:pt x="266462" y="57150"/>
                  <a:pt x="261878" y="59769"/>
                  <a:pt x="259259" y="63996"/>
                </a:cubicBezTo>
                <a:lnTo>
                  <a:pt x="227112" y="116562"/>
                </a:lnTo>
                <a:lnTo>
                  <a:pt x="216456" y="101322"/>
                </a:lnTo>
                <a:cubicBezTo>
                  <a:pt x="213777" y="97512"/>
                  <a:pt x="209431" y="95250"/>
                  <a:pt x="204728" y="95250"/>
                </a:cubicBezTo>
                <a:cubicBezTo>
                  <a:pt x="200025" y="95250"/>
                  <a:pt x="195679" y="97512"/>
                  <a:pt x="193000" y="101322"/>
                </a:cubicBezTo>
                <a:lnTo>
                  <a:pt x="159663" y="148947"/>
                </a:lnTo>
                <a:cubicBezTo>
                  <a:pt x="156627" y="153293"/>
                  <a:pt x="156210" y="159008"/>
                  <a:pt x="158710" y="163711"/>
                </a:cubicBezTo>
                <a:cubicBezTo>
                  <a:pt x="161211" y="168414"/>
                  <a:pt x="166152" y="171450"/>
                  <a:pt x="171450" y="171450"/>
                </a:cubicBezTo>
                <a:lnTo>
                  <a:pt x="323850" y="171450"/>
                </a:lnTo>
                <a:cubicBezTo>
                  <a:pt x="329029" y="171450"/>
                  <a:pt x="333792" y="168652"/>
                  <a:pt x="336292" y="164128"/>
                </a:cubicBezTo>
                <a:cubicBezTo>
                  <a:pt x="338792" y="159603"/>
                  <a:pt x="338733" y="154126"/>
                  <a:pt x="335994" y="149662"/>
                </a:cubicBezTo>
                <a:lnTo>
                  <a:pt x="283607" y="63937"/>
                </a:lnTo>
                <a:close/>
                <a:moveTo>
                  <a:pt x="85725" y="76200"/>
                </a:moveTo>
                <a:lnTo>
                  <a:pt x="85725" y="171450"/>
                </a:lnTo>
                <a:cubicBezTo>
                  <a:pt x="85725" y="208300"/>
                  <a:pt x="115550" y="238125"/>
                  <a:pt x="152400" y="238125"/>
                </a:cubicBezTo>
                <a:lnTo>
                  <a:pt x="266700" y="238125"/>
                </a:lnTo>
                <a:lnTo>
                  <a:pt x="266700" y="247650"/>
                </a:lnTo>
                <a:cubicBezTo>
                  <a:pt x="266700" y="268665"/>
                  <a:pt x="249615" y="285750"/>
                  <a:pt x="228600" y="285750"/>
                </a:cubicBezTo>
                <a:lnTo>
                  <a:pt x="38100" y="285750"/>
                </a:lnTo>
                <a:cubicBezTo>
                  <a:pt x="17085" y="285750"/>
                  <a:pt x="0" y="268665"/>
                  <a:pt x="0" y="247650"/>
                </a:cubicBezTo>
                <a:lnTo>
                  <a:pt x="0" y="114300"/>
                </a:lnTo>
                <a:cubicBezTo>
                  <a:pt x="0" y="93285"/>
                  <a:pt x="17085" y="76200"/>
                  <a:pt x="38100" y="76200"/>
                </a:cubicBezTo>
                <a:lnTo>
                  <a:pt x="85725" y="76200"/>
                </a:lnTo>
                <a:close/>
                <a:moveTo>
                  <a:pt x="30956" y="116681"/>
                </a:moveTo>
                <a:lnTo>
                  <a:pt x="30956" y="130969"/>
                </a:lnTo>
                <a:cubicBezTo>
                  <a:pt x="30956" y="136208"/>
                  <a:pt x="35243" y="140494"/>
                  <a:pt x="40481" y="140494"/>
                </a:cubicBezTo>
                <a:lnTo>
                  <a:pt x="54769" y="140494"/>
                </a:lnTo>
                <a:cubicBezTo>
                  <a:pt x="60007" y="140494"/>
                  <a:pt x="64294" y="136208"/>
                  <a:pt x="64294" y="130969"/>
                </a:cubicBezTo>
                <a:lnTo>
                  <a:pt x="64294" y="116681"/>
                </a:lnTo>
                <a:cubicBezTo>
                  <a:pt x="64294" y="111442"/>
                  <a:pt x="60007" y="107156"/>
                  <a:pt x="54769" y="107156"/>
                </a:cubicBezTo>
                <a:lnTo>
                  <a:pt x="40481" y="107156"/>
                </a:lnTo>
                <a:cubicBezTo>
                  <a:pt x="35243" y="107156"/>
                  <a:pt x="30956" y="111442"/>
                  <a:pt x="30956" y="116681"/>
                </a:cubicBezTo>
                <a:close/>
                <a:moveTo>
                  <a:pt x="40481" y="164306"/>
                </a:moveTo>
                <a:cubicBezTo>
                  <a:pt x="35243" y="164306"/>
                  <a:pt x="30956" y="168592"/>
                  <a:pt x="30956" y="173831"/>
                </a:cubicBezTo>
                <a:lnTo>
                  <a:pt x="30956" y="188119"/>
                </a:lnTo>
                <a:cubicBezTo>
                  <a:pt x="30956" y="193358"/>
                  <a:pt x="35243" y="197644"/>
                  <a:pt x="40481" y="197644"/>
                </a:cubicBezTo>
                <a:lnTo>
                  <a:pt x="54769" y="197644"/>
                </a:lnTo>
                <a:cubicBezTo>
                  <a:pt x="60007" y="197644"/>
                  <a:pt x="64294" y="193358"/>
                  <a:pt x="64294" y="188119"/>
                </a:cubicBezTo>
                <a:lnTo>
                  <a:pt x="64294" y="173831"/>
                </a:lnTo>
                <a:cubicBezTo>
                  <a:pt x="64294" y="168592"/>
                  <a:pt x="60007" y="164306"/>
                  <a:pt x="54769" y="164306"/>
                </a:cubicBezTo>
                <a:lnTo>
                  <a:pt x="40481" y="164306"/>
                </a:lnTo>
                <a:close/>
                <a:moveTo>
                  <a:pt x="40481" y="221456"/>
                </a:moveTo>
                <a:cubicBezTo>
                  <a:pt x="35243" y="221456"/>
                  <a:pt x="30956" y="225743"/>
                  <a:pt x="30956" y="230981"/>
                </a:cubicBezTo>
                <a:lnTo>
                  <a:pt x="30956" y="245269"/>
                </a:lnTo>
                <a:cubicBezTo>
                  <a:pt x="30956" y="250508"/>
                  <a:pt x="35243" y="254794"/>
                  <a:pt x="40481" y="254794"/>
                </a:cubicBezTo>
                <a:lnTo>
                  <a:pt x="54769" y="254794"/>
                </a:lnTo>
                <a:cubicBezTo>
                  <a:pt x="60007" y="254794"/>
                  <a:pt x="64294" y="250508"/>
                  <a:pt x="64294" y="245269"/>
                </a:cubicBezTo>
                <a:lnTo>
                  <a:pt x="64294" y="230981"/>
                </a:lnTo>
                <a:cubicBezTo>
                  <a:pt x="64294" y="225743"/>
                  <a:pt x="60007" y="221456"/>
                  <a:pt x="54769" y="221456"/>
                </a:cubicBezTo>
                <a:lnTo>
                  <a:pt x="40481" y="221456"/>
                </a:lnTo>
                <a:close/>
              </a:path>
            </a:pathLst>
          </a:custGeom>
          <a:solidFill>
            <a:srgbClr val="A07E64"/>
          </a:solidFill>
          <a:ln/>
        </p:spPr>
      </p:sp>
      <p:sp>
        <p:nvSpPr>
          <p:cNvPr id="17" name="Text 13"/>
          <p:cNvSpPr/>
          <p:nvPr/>
        </p:nvSpPr>
        <p:spPr>
          <a:xfrm>
            <a:off x="5393134" y="3657600"/>
            <a:ext cx="4978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Expanded Product Gallery &amp; Video Demos</a:t>
            </a:r>
            <a:endParaRPr lang="en-US" sz="1600" dirty="0"/>
          </a:p>
        </p:txBody>
      </p:sp>
      <p:sp>
        <p:nvSpPr>
          <p:cNvPr id="18" name="Text 14"/>
          <p:cNvSpPr/>
          <p:nvPr/>
        </p:nvSpPr>
        <p:spPr>
          <a:xfrm>
            <a:off x="5393134" y="3987800"/>
            <a:ext cx="4953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Explore our solutions in greater detail with new visual content.</a:t>
            </a:r>
            <a:endParaRPr lang="en-US" sz="1600" dirty="0"/>
          </a:p>
        </p:txBody>
      </p:sp>
      <p:sp>
        <p:nvSpPr>
          <p:cNvPr id="19" name="Shape 15"/>
          <p:cNvSpPr/>
          <p:nvPr/>
        </p:nvSpPr>
        <p:spPr>
          <a:xfrm>
            <a:off x="4580334" y="44958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E5D1B8"/>
          </a:solidFill>
          <a:ln/>
        </p:spPr>
      </p:sp>
      <p:sp>
        <p:nvSpPr>
          <p:cNvPr id="20" name="Shape 16"/>
          <p:cNvSpPr/>
          <p:nvPr/>
        </p:nvSpPr>
        <p:spPr>
          <a:xfrm>
            <a:off x="4751784" y="46482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33350" y="147638"/>
                </a:moveTo>
                <a:cubicBezTo>
                  <a:pt x="172777" y="147638"/>
                  <a:pt x="204787" y="115627"/>
                  <a:pt x="204787" y="76200"/>
                </a:cubicBezTo>
                <a:cubicBezTo>
                  <a:pt x="204787" y="36773"/>
                  <a:pt x="172777" y="4763"/>
                  <a:pt x="133350" y="4763"/>
                </a:cubicBezTo>
                <a:cubicBezTo>
                  <a:pt x="93923" y="4763"/>
                  <a:pt x="61913" y="36773"/>
                  <a:pt x="61912" y="76200"/>
                </a:cubicBezTo>
                <a:cubicBezTo>
                  <a:pt x="61912" y="115627"/>
                  <a:pt x="93923" y="147638"/>
                  <a:pt x="133350" y="147638"/>
                </a:cubicBezTo>
                <a:close/>
                <a:moveTo>
                  <a:pt x="115669" y="180975"/>
                </a:moveTo>
                <a:cubicBezTo>
                  <a:pt x="57031" y="180975"/>
                  <a:pt x="9525" y="228481"/>
                  <a:pt x="9525" y="287119"/>
                </a:cubicBezTo>
                <a:cubicBezTo>
                  <a:pt x="9525" y="296882"/>
                  <a:pt x="17443" y="304800"/>
                  <a:pt x="27206" y="304800"/>
                </a:cubicBezTo>
                <a:lnTo>
                  <a:pt x="176927" y="304800"/>
                </a:lnTo>
                <a:cubicBezTo>
                  <a:pt x="155377" y="279440"/>
                  <a:pt x="142875" y="246757"/>
                  <a:pt x="142875" y="212169"/>
                </a:cubicBezTo>
                <a:lnTo>
                  <a:pt x="142875" y="193655"/>
                </a:lnTo>
                <a:cubicBezTo>
                  <a:pt x="142875" y="189309"/>
                  <a:pt x="143470" y="185023"/>
                  <a:pt x="144601" y="180975"/>
                </a:cubicBezTo>
                <a:lnTo>
                  <a:pt x="115669" y="180975"/>
                </a:lnTo>
                <a:close/>
                <a:moveTo>
                  <a:pt x="265093" y="290810"/>
                </a:moveTo>
                <a:lnTo>
                  <a:pt x="257175" y="294561"/>
                </a:lnTo>
                <a:lnTo>
                  <a:pt x="257175" y="182582"/>
                </a:lnTo>
                <a:lnTo>
                  <a:pt x="314325" y="201632"/>
                </a:lnTo>
                <a:lnTo>
                  <a:pt x="314325" y="213300"/>
                </a:lnTo>
                <a:cubicBezTo>
                  <a:pt x="314325" y="246519"/>
                  <a:pt x="295156" y="276701"/>
                  <a:pt x="265093" y="290870"/>
                </a:cubicBezTo>
                <a:close/>
                <a:moveTo>
                  <a:pt x="251162" y="154484"/>
                </a:moveTo>
                <a:lnTo>
                  <a:pt x="184487" y="176689"/>
                </a:lnTo>
                <a:cubicBezTo>
                  <a:pt x="176689" y="179308"/>
                  <a:pt x="171450" y="186571"/>
                  <a:pt x="171450" y="194786"/>
                </a:cubicBezTo>
                <a:lnTo>
                  <a:pt x="171450" y="213300"/>
                </a:lnTo>
                <a:cubicBezTo>
                  <a:pt x="171450" y="257592"/>
                  <a:pt x="197048" y="297894"/>
                  <a:pt x="237053" y="316706"/>
                </a:cubicBezTo>
                <a:lnTo>
                  <a:pt x="248067" y="321885"/>
                </a:lnTo>
                <a:cubicBezTo>
                  <a:pt x="250924" y="323195"/>
                  <a:pt x="254020" y="323910"/>
                  <a:pt x="257115" y="323910"/>
                </a:cubicBezTo>
                <a:cubicBezTo>
                  <a:pt x="260211" y="323910"/>
                  <a:pt x="263366" y="323195"/>
                  <a:pt x="266164" y="321885"/>
                </a:cubicBezTo>
                <a:lnTo>
                  <a:pt x="277178" y="316706"/>
                </a:lnTo>
                <a:cubicBezTo>
                  <a:pt x="317302" y="297835"/>
                  <a:pt x="342900" y="257532"/>
                  <a:pt x="342900" y="213241"/>
                </a:cubicBezTo>
                <a:lnTo>
                  <a:pt x="342900" y="194727"/>
                </a:lnTo>
                <a:cubicBezTo>
                  <a:pt x="342900" y="186511"/>
                  <a:pt x="337661" y="179249"/>
                  <a:pt x="329863" y="176629"/>
                </a:cubicBezTo>
                <a:lnTo>
                  <a:pt x="263188" y="154424"/>
                </a:lnTo>
                <a:cubicBezTo>
                  <a:pt x="259259" y="153114"/>
                  <a:pt x="255032" y="153114"/>
                  <a:pt x="251162" y="154424"/>
                </a:cubicBezTo>
                <a:close/>
              </a:path>
            </a:pathLst>
          </a:custGeom>
          <a:solidFill>
            <a:srgbClr val="A07E64"/>
          </a:solidFill>
          <a:ln/>
        </p:spPr>
      </p:sp>
      <p:sp>
        <p:nvSpPr>
          <p:cNvPr id="21" name="Text 17"/>
          <p:cNvSpPr/>
          <p:nvPr/>
        </p:nvSpPr>
        <p:spPr>
          <a:xfrm>
            <a:off x="5393134" y="4470400"/>
            <a:ext cx="5626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Enhanced Privacy with Federated Models</a:t>
            </a:r>
            <a:endParaRPr lang="en-US" sz="1600" dirty="0"/>
          </a:p>
        </p:txBody>
      </p:sp>
      <p:sp>
        <p:nvSpPr>
          <p:cNvPr id="22" name="Text 18"/>
          <p:cNvSpPr/>
          <p:nvPr/>
        </p:nvSpPr>
        <p:spPr>
          <a:xfrm>
            <a:off x="5393134" y="4800600"/>
            <a:ext cx="56007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Advanced learning techniques that keep your data secure and private.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2:02-d3ce46gs8jdo4os5dcq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9855" y="-39370"/>
            <a:ext cx="12396470" cy="694563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586706" y="1041400"/>
            <a:ext cx="9017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A07E6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Transform Your Business with Bonrix AI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162050" y="1854200"/>
            <a:ext cx="98679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Bonrix.biz provides cutting-edge AI tools engineered for scalability, privacy, and performance, enabling digital transformation across industries.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3048000" y="30734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E5D1B8"/>
          </a:solidFill>
          <a:ln/>
        </p:spPr>
      </p:sp>
      <p:sp>
        <p:nvSpPr>
          <p:cNvPr id="6" name="Shape 3"/>
          <p:cNvSpPr/>
          <p:nvPr/>
        </p:nvSpPr>
        <p:spPr>
          <a:xfrm>
            <a:off x="3371850" y="3454400"/>
            <a:ext cx="571500" cy="457200"/>
          </a:xfrm>
          <a:custGeom>
            <a:avLst/>
            <a:gdLst/>
            <a:ahLst/>
            <a:cxnLst/>
            <a:rect l="l" t="t" r="r" b="b"/>
            <a:pathLst>
              <a:path w="571500" h="457200">
                <a:moveTo>
                  <a:pt x="371386" y="187970"/>
                </a:moveTo>
                <a:cubicBezTo>
                  <a:pt x="382280" y="185023"/>
                  <a:pt x="393710" y="190202"/>
                  <a:pt x="398621" y="200293"/>
                </a:cubicBezTo>
                <a:lnTo>
                  <a:pt x="415230" y="233869"/>
                </a:lnTo>
                <a:cubicBezTo>
                  <a:pt x="424428" y="235119"/>
                  <a:pt x="433447" y="237619"/>
                  <a:pt x="441930" y="241102"/>
                </a:cubicBezTo>
                <a:lnTo>
                  <a:pt x="473184" y="220295"/>
                </a:lnTo>
                <a:cubicBezTo>
                  <a:pt x="482560" y="214045"/>
                  <a:pt x="494973" y="215295"/>
                  <a:pt x="502920" y="223242"/>
                </a:cubicBezTo>
                <a:lnTo>
                  <a:pt x="520065" y="240387"/>
                </a:lnTo>
                <a:cubicBezTo>
                  <a:pt x="528012" y="248335"/>
                  <a:pt x="529263" y="260836"/>
                  <a:pt x="523012" y="270123"/>
                </a:cubicBezTo>
                <a:lnTo>
                  <a:pt x="502206" y="301288"/>
                </a:lnTo>
                <a:cubicBezTo>
                  <a:pt x="503902" y="305485"/>
                  <a:pt x="505420" y="309860"/>
                  <a:pt x="506670" y="314414"/>
                </a:cubicBezTo>
                <a:cubicBezTo>
                  <a:pt x="507921" y="318968"/>
                  <a:pt x="508724" y="323433"/>
                  <a:pt x="509349" y="327987"/>
                </a:cubicBezTo>
                <a:lnTo>
                  <a:pt x="543014" y="344597"/>
                </a:lnTo>
                <a:cubicBezTo>
                  <a:pt x="553105" y="349597"/>
                  <a:pt x="558284" y="361027"/>
                  <a:pt x="555337" y="371832"/>
                </a:cubicBezTo>
                <a:lnTo>
                  <a:pt x="549086" y="395228"/>
                </a:lnTo>
                <a:cubicBezTo>
                  <a:pt x="546140" y="406033"/>
                  <a:pt x="536049" y="413355"/>
                  <a:pt x="524798" y="412641"/>
                </a:cubicBezTo>
                <a:lnTo>
                  <a:pt x="487293" y="410230"/>
                </a:lnTo>
                <a:cubicBezTo>
                  <a:pt x="481667" y="417463"/>
                  <a:pt x="475149" y="424160"/>
                  <a:pt x="467737" y="429875"/>
                </a:cubicBezTo>
                <a:lnTo>
                  <a:pt x="470148" y="467291"/>
                </a:lnTo>
                <a:cubicBezTo>
                  <a:pt x="470862" y="478542"/>
                  <a:pt x="463540" y="488722"/>
                  <a:pt x="452735" y="491579"/>
                </a:cubicBezTo>
                <a:lnTo>
                  <a:pt x="429339" y="497830"/>
                </a:lnTo>
                <a:cubicBezTo>
                  <a:pt x="418445" y="500777"/>
                  <a:pt x="407104" y="495598"/>
                  <a:pt x="402104" y="485507"/>
                </a:cubicBezTo>
                <a:lnTo>
                  <a:pt x="385495" y="451931"/>
                </a:lnTo>
                <a:cubicBezTo>
                  <a:pt x="376297" y="450681"/>
                  <a:pt x="367278" y="448181"/>
                  <a:pt x="358795" y="444698"/>
                </a:cubicBezTo>
                <a:lnTo>
                  <a:pt x="327541" y="465505"/>
                </a:lnTo>
                <a:cubicBezTo>
                  <a:pt x="318165" y="471755"/>
                  <a:pt x="305753" y="470505"/>
                  <a:pt x="297805" y="462558"/>
                </a:cubicBezTo>
                <a:lnTo>
                  <a:pt x="280660" y="445413"/>
                </a:lnTo>
                <a:cubicBezTo>
                  <a:pt x="272713" y="437465"/>
                  <a:pt x="271463" y="425053"/>
                  <a:pt x="277713" y="415677"/>
                </a:cubicBezTo>
                <a:lnTo>
                  <a:pt x="298519" y="384423"/>
                </a:lnTo>
                <a:cubicBezTo>
                  <a:pt x="296823" y="380226"/>
                  <a:pt x="295305" y="375851"/>
                  <a:pt x="294055" y="371296"/>
                </a:cubicBezTo>
                <a:cubicBezTo>
                  <a:pt x="292804" y="366742"/>
                  <a:pt x="292001" y="362188"/>
                  <a:pt x="291376" y="357723"/>
                </a:cubicBezTo>
                <a:lnTo>
                  <a:pt x="257711" y="341114"/>
                </a:lnTo>
                <a:cubicBezTo>
                  <a:pt x="247620" y="336113"/>
                  <a:pt x="242530" y="324683"/>
                  <a:pt x="245388" y="313879"/>
                </a:cubicBezTo>
                <a:lnTo>
                  <a:pt x="251639" y="290483"/>
                </a:lnTo>
                <a:cubicBezTo>
                  <a:pt x="254585" y="279678"/>
                  <a:pt x="264676" y="272355"/>
                  <a:pt x="275927" y="273070"/>
                </a:cubicBezTo>
                <a:lnTo>
                  <a:pt x="313343" y="275481"/>
                </a:lnTo>
                <a:cubicBezTo>
                  <a:pt x="318968" y="268248"/>
                  <a:pt x="325487" y="261551"/>
                  <a:pt x="332899" y="255836"/>
                </a:cubicBezTo>
                <a:lnTo>
                  <a:pt x="330488" y="218509"/>
                </a:lnTo>
                <a:cubicBezTo>
                  <a:pt x="329773" y="207258"/>
                  <a:pt x="337096" y="197078"/>
                  <a:pt x="347901" y="194221"/>
                </a:cubicBezTo>
                <a:lnTo>
                  <a:pt x="371296" y="187970"/>
                </a:lnTo>
                <a:close/>
                <a:moveTo>
                  <a:pt x="400407" y="303609"/>
                </a:moveTo>
                <a:cubicBezTo>
                  <a:pt x="378722" y="303634"/>
                  <a:pt x="361137" y="321260"/>
                  <a:pt x="361161" y="342945"/>
                </a:cubicBezTo>
                <a:cubicBezTo>
                  <a:pt x="361186" y="364630"/>
                  <a:pt x="378811" y="382215"/>
                  <a:pt x="400496" y="382191"/>
                </a:cubicBezTo>
                <a:cubicBezTo>
                  <a:pt x="422182" y="382166"/>
                  <a:pt x="439767" y="364540"/>
                  <a:pt x="439742" y="342855"/>
                </a:cubicBezTo>
                <a:cubicBezTo>
                  <a:pt x="439718" y="321170"/>
                  <a:pt x="422092" y="303585"/>
                  <a:pt x="400407" y="303609"/>
                </a:cubicBezTo>
                <a:close/>
                <a:moveTo>
                  <a:pt x="200829" y="-40630"/>
                </a:moveTo>
                <a:lnTo>
                  <a:pt x="224224" y="-34379"/>
                </a:lnTo>
                <a:cubicBezTo>
                  <a:pt x="235029" y="-31433"/>
                  <a:pt x="242352" y="-21253"/>
                  <a:pt x="241637" y="-10091"/>
                </a:cubicBezTo>
                <a:lnTo>
                  <a:pt x="239226" y="27236"/>
                </a:lnTo>
                <a:cubicBezTo>
                  <a:pt x="246638" y="32951"/>
                  <a:pt x="253157" y="39559"/>
                  <a:pt x="258782" y="46881"/>
                </a:cubicBezTo>
                <a:lnTo>
                  <a:pt x="296287" y="44470"/>
                </a:lnTo>
                <a:cubicBezTo>
                  <a:pt x="307449" y="43755"/>
                  <a:pt x="317629" y="51078"/>
                  <a:pt x="320576" y="61883"/>
                </a:cubicBezTo>
                <a:lnTo>
                  <a:pt x="326827" y="85279"/>
                </a:lnTo>
                <a:cubicBezTo>
                  <a:pt x="329684" y="96083"/>
                  <a:pt x="324594" y="107513"/>
                  <a:pt x="314504" y="112514"/>
                </a:cubicBezTo>
                <a:lnTo>
                  <a:pt x="280839" y="129123"/>
                </a:lnTo>
                <a:cubicBezTo>
                  <a:pt x="280214" y="133677"/>
                  <a:pt x="279321" y="138232"/>
                  <a:pt x="278160" y="142696"/>
                </a:cubicBezTo>
                <a:cubicBezTo>
                  <a:pt x="276999" y="147161"/>
                  <a:pt x="275392" y="151626"/>
                  <a:pt x="273695" y="155823"/>
                </a:cubicBezTo>
                <a:lnTo>
                  <a:pt x="294501" y="187077"/>
                </a:lnTo>
                <a:cubicBezTo>
                  <a:pt x="300752" y="196453"/>
                  <a:pt x="299502" y="208865"/>
                  <a:pt x="291554" y="216813"/>
                </a:cubicBezTo>
                <a:lnTo>
                  <a:pt x="274409" y="233958"/>
                </a:lnTo>
                <a:cubicBezTo>
                  <a:pt x="266462" y="241905"/>
                  <a:pt x="254050" y="243155"/>
                  <a:pt x="244673" y="236905"/>
                </a:cubicBezTo>
                <a:lnTo>
                  <a:pt x="213420" y="216098"/>
                </a:lnTo>
                <a:cubicBezTo>
                  <a:pt x="204936" y="219581"/>
                  <a:pt x="195917" y="222081"/>
                  <a:pt x="186720" y="223331"/>
                </a:cubicBezTo>
                <a:lnTo>
                  <a:pt x="170111" y="256907"/>
                </a:lnTo>
                <a:cubicBezTo>
                  <a:pt x="165110" y="266998"/>
                  <a:pt x="153680" y="272088"/>
                  <a:pt x="142875" y="269230"/>
                </a:cubicBezTo>
                <a:lnTo>
                  <a:pt x="119479" y="262979"/>
                </a:lnTo>
                <a:cubicBezTo>
                  <a:pt x="108585" y="260033"/>
                  <a:pt x="101352" y="249853"/>
                  <a:pt x="102066" y="238691"/>
                </a:cubicBezTo>
                <a:lnTo>
                  <a:pt x="104477" y="201275"/>
                </a:lnTo>
                <a:cubicBezTo>
                  <a:pt x="97066" y="195560"/>
                  <a:pt x="90547" y="188952"/>
                  <a:pt x="84921" y="181630"/>
                </a:cubicBezTo>
                <a:lnTo>
                  <a:pt x="47417" y="184041"/>
                </a:lnTo>
                <a:cubicBezTo>
                  <a:pt x="36255" y="184755"/>
                  <a:pt x="26075" y="177433"/>
                  <a:pt x="23128" y="166628"/>
                </a:cubicBezTo>
                <a:lnTo>
                  <a:pt x="16877" y="143232"/>
                </a:lnTo>
                <a:cubicBezTo>
                  <a:pt x="14020" y="132427"/>
                  <a:pt x="19110" y="120997"/>
                  <a:pt x="29200" y="115997"/>
                </a:cubicBezTo>
                <a:lnTo>
                  <a:pt x="62865" y="99387"/>
                </a:lnTo>
                <a:cubicBezTo>
                  <a:pt x="63490" y="94833"/>
                  <a:pt x="64383" y="90368"/>
                  <a:pt x="65544" y="85814"/>
                </a:cubicBezTo>
                <a:cubicBezTo>
                  <a:pt x="66794" y="81260"/>
                  <a:pt x="68223" y="76885"/>
                  <a:pt x="70009" y="72688"/>
                </a:cubicBezTo>
                <a:lnTo>
                  <a:pt x="49203" y="41523"/>
                </a:lnTo>
                <a:cubicBezTo>
                  <a:pt x="42952" y="32147"/>
                  <a:pt x="44202" y="19735"/>
                  <a:pt x="52149" y="11787"/>
                </a:cubicBezTo>
                <a:lnTo>
                  <a:pt x="69294" y="-5358"/>
                </a:lnTo>
                <a:cubicBezTo>
                  <a:pt x="77242" y="-13305"/>
                  <a:pt x="89654" y="-14555"/>
                  <a:pt x="99030" y="-8305"/>
                </a:cubicBezTo>
                <a:lnTo>
                  <a:pt x="130284" y="12502"/>
                </a:lnTo>
                <a:cubicBezTo>
                  <a:pt x="138767" y="9019"/>
                  <a:pt x="147786" y="6519"/>
                  <a:pt x="156984" y="5269"/>
                </a:cubicBezTo>
                <a:lnTo>
                  <a:pt x="173593" y="-28307"/>
                </a:lnTo>
                <a:cubicBezTo>
                  <a:pt x="178594" y="-38398"/>
                  <a:pt x="189934" y="-43488"/>
                  <a:pt x="200829" y="-40630"/>
                </a:cubicBezTo>
                <a:close/>
                <a:moveTo>
                  <a:pt x="171807" y="75009"/>
                </a:moveTo>
                <a:cubicBezTo>
                  <a:pt x="150122" y="75009"/>
                  <a:pt x="132517" y="92615"/>
                  <a:pt x="132517" y="114300"/>
                </a:cubicBezTo>
                <a:cubicBezTo>
                  <a:pt x="132517" y="135985"/>
                  <a:pt x="150122" y="153591"/>
                  <a:pt x="171807" y="153591"/>
                </a:cubicBezTo>
                <a:cubicBezTo>
                  <a:pt x="193492" y="153591"/>
                  <a:pt x="211098" y="135985"/>
                  <a:pt x="211098" y="114300"/>
                </a:cubicBezTo>
                <a:cubicBezTo>
                  <a:pt x="211098" y="92615"/>
                  <a:pt x="193492" y="75009"/>
                  <a:pt x="171807" y="75009"/>
                </a:cubicBezTo>
                <a:close/>
              </a:path>
            </a:pathLst>
          </a:custGeom>
          <a:solidFill>
            <a:srgbClr val="A07E64"/>
          </a:solidFill>
          <a:ln/>
        </p:spPr>
      </p:sp>
      <p:sp>
        <p:nvSpPr>
          <p:cNvPr id="7" name="Text 4"/>
          <p:cNvSpPr/>
          <p:nvPr/>
        </p:nvSpPr>
        <p:spPr>
          <a:xfrm>
            <a:off x="2590800" y="4445000"/>
            <a:ext cx="2133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Engineered for Performance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5486400" y="32258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E5D1B8"/>
          </a:solidFill>
          <a:ln/>
        </p:spPr>
      </p:sp>
      <p:sp>
        <p:nvSpPr>
          <p:cNvPr id="9" name="Shape 6"/>
          <p:cNvSpPr/>
          <p:nvPr/>
        </p:nvSpPr>
        <p:spPr>
          <a:xfrm>
            <a:off x="5924550" y="3606800"/>
            <a:ext cx="342900" cy="457200"/>
          </a:xfrm>
          <a:custGeom>
            <a:avLst/>
            <a:gdLst/>
            <a:ahLst/>
            <a:cxnLst/>
            <a:rect l="l" t="t" r="r" b="b"/>
            <a:pathLst>
              <a:path w="342900" h="457200">
                <a:moveTo>
                  <a:pt x="114300" y="85725"/>
                </a:moveTo>
                <a:lnTo>
                  <a:pt x="114300" y="142875"/>
                </a:lnTo>
                <a:lnTo>
                  <a:pt x="228600" y="142875"/>
                </a:lnTo>
                <a:lnTo>
                  <a:pt x="228600" y="85725"/>
                </a:lnTo>
                <a:cubicBezTo>
                  <a:pt x="228600" y="54203"/>
                  <a:pt x="202972" y="28575"/>
                  <a:pt x="171450" y="28575"/>
                </a:cubicBezTo>
                <a:cubicBezTo>
                  <a:pt x="139928" y="28575"/>
                  <a:pt x="114300" y="54203"/>
                  <a:pt x="114300" y="85725"/>
                </a:cubicBezTo>
                <a:close/>
                <a:moveTo>
                  <a:pt x="57150" y="142875"/>
                </a:moveTo>
                <a:lnTo>
                  <a:pt x="57150" y="85725"/>
                </a:lnTo>
                <a:cubicBezTo>
                  <a:pt x="57150" y="22592"/>
                  <a:pt x="108317" y="-28575"/>
                  <a:pt x="171450" y="-28575"/>
                </a:cubicBezTo>
                <a:cubicBezTo>
                  <a:pt x="234583" y="-28575"/>
                  <a:pt x="285750" y="22592"/>
                  <a:pt x="285750" y="85725"/>
                </a:cubicBezTo>
                <a:lnTo>
                  <a:pt x="285750" y="142875"/>
                </a:lnTo>
                <a:cubicBezTo>
                  <a:pt x="317272" y="142875"/>
                  <a:pt x="342900" y="168503"/>
                  <a:pt x="342900" y="200025"/>
                </a:cubicBezTo>
                <a:lnTo>
                  <a:pt x="342900" y="400050"/>
                </a:lnTo>
                <a:cubicBezTo>
                  <a:pt x="342900" y="431572"/>
                  <a:pt x="317272" y="457200"/>
                  <a:pt x="285750" y="457200"/>
                </a:cubicBezTo>
                <a:lnTo>
                  <a:pt x="57150" y="457200"/>
                </a:lnTo>
                <a:cubicBezTo>
                  <a:pt x="25628" y="457200"/>
                  <a:pt x="0" y="431572"/>
                  <a:pt x="0" y="400050"/>
                </a:cubicBezTo>
                <a:lnTo>
                  <a:pt x="0" y="200025"/>
                </a:lnTo>
                <a:cubicBezTo>
                  <a:pt x="0" y="168503"/>
                  <a:pt x="25628" y="142875"/>
                  <a:pt x="57150" y="142875"/>
                </a:cubicBezTo>
                <a:close/>
              </a:path>
            </a:pathLst>
          </a:custGeom>
          <a:solidFill>
            <a:srgbClr val="A07E64"/>
          </a:solidFill>
          <a:ln/>
        </p:spPr>
      </p:sp>
      <p:sp>
        <p:nvSpPr>
          <p:cNvPr id="10" name="Text 7"/>
          <p:cNvSpPr/>
          <p:nvPr/>
        </p:nvSpPr>
        <p:spPr>
          <a:xfrm>
            <a:off x="5141913" y="4597400"/>
            <a:ext cx="19050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Designed for Trust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7924800" y="3225800"/>
            <a:ext cx="1219200" cy="1219200"/>
          </a:xfrm>
          <a:custGeom>
            <a:avLst/>
            <a:gdLst/>
            <a:ahLst/>
            <a:cxnLst/>
            <a:rect l="l" t="t" r="r" b="b"/>
            <a:pathLst>
              <a:path w="1219200" h="1219200">
                <a:moveTo>
                  <a:pt x="609600" y="0"/>
                </a:moveTo>
                <a:lnTo>
                  <a:pt x="609600" y="0"/>
                </a:lnTo>
                <a:cubicBezTo>
                  <a:pt x="946047" y="0"/>
                  <a:pt x="1219200" y="273153"/>
                  <a:pt x="1219200" y="609600"/>
                </a:cubicBezTo>
                <a:lnTo>
                  <a:pt x="1219200" y="609600"/>
                </a:lnTo>
                <a:cubicBezTo>
                  <a:pt x="1219200" y="946047"/>
                  <a:pt x="946047" y="1219200"/>
                  <a:pt x="609600" y="1219200"/>
                </a:cubicBezTo>
                <a:lnTo>
                  <a:pt x="609600" y="1219200"/>
                </a:lnTo>
                <a:cubicBezTo>
                  <a:pt x="273153" y="1219200"/>
                  <a:pt x="0" y="946047"/>
                  <a:pt x="0" y="609600"/>
                </a:cubicBezTo>
                <a:lnTo>
                  <a:pt x="0" y="609600"/>
                </a:lnTo>
                <a:cubicBezTo>
                  <a:pt x="0" y="273153"/>
                  <a:pt x="273153" y="0"/>
                  <a:pt x="609600" y="0"/>
                </a:cubicBezTo>
                <a:close/>
              </a:path>
            </a:pathLst>
          </a:custGeom>
          <a:solidFill>
            <a:srgbClr val="E5D1B8"/>
          </a:solidFill>
          <a:ln/>
        </p:spPr>
      </p:sp>
      <p:sp>
        <p:nvSpPr>
          <p:cNvPr id="12" name="Shape 9"/>
          <p:cNvSpPr/>
          <p:nvPr/>
        </p:nvSpPr>
        <p:spPr>
          <a:xfrm>
            <a:off x="8334375" y="3606800"/>
            <a:ext cx="400050" cy="457200"/>
          </a:xfrm>
          <a:custGeom>
            <a:avLst/>
            <a:gdLst/>
            <a:ahLst/>
            <a:cxnLst/>
            <a:rect l="l" t="t" r="r" b="b"/>
            <a:pathLst>
              <a:path w="400050" h="457200">
                <a:moveTo>
                  <a:pt x="150019" y="28575"/>
                </a:moveTo>
                <a:lnTo>
                  <a:pt x="21431" y="28575"/>
                </a:lnTo>
                <a:cubicBezTo>
                  <a:pt x="9555" y="28575"/>
                  <a:pt x="0" y="38130"/>
                  <a:pt x="0" y="50006"/>
                </a:cubicBezTo>
                <a:lnTo>
                  <a:pt x="0" y="178594"/>
                </a:lnTo>
                <a:cubicBezTo>
                  <a:pt x="0" y="187256"/>
                  <a:pt x="5179" y="195114"/>
                  <a:pt x="13216" y="198418"/>
                </a:cubicBezTo>
                <a:cubicBezTo>
                  <a:pt x="21253" y="201722"/>
                  <a:pt x="30450" y="199846"/>
                  <a:pt x="36612" y="193774"/>
                </a:cubicBezTo>
                <a:lnTo>
                  <a:pt x="72330" y="158055"/>
                </a:lnTo>
                <a:lnTo>
                  <a:pt x="142875" y="228600"/>
                </a:lnTo>
                <a:lnTo>
                  <a:pt x="72330" y="299145"/>
                </a:lnTo>
                <a:lnTo>
                  <a:pt x="36612" y="263426"/>
                </a:lnTo>
                <a:cubicBezTo>
                  <a:pt x="30450" y="257264"/>
                  <a:pt x="21253" y="255478"/>
                  <a:pt x="13216" y="258782"/>
                </a:cubicBezTo>
                <a:cubicBezTo>
                  <a:pt x="5179" y="262086"/>
                  <a:pt x="0" y="269944"/>
                  <a:pt x="0" y="278606"/>
                </a:cubicBezTo>
                <a:lnTo>
                  <a:pt x="0" y="407194"/>
                </a:lnTo>
                <a:cubicBezTo>
                  <a:pt x="0" y="419070"/>
                  <a:pt x="9555" y="428625"/>
                  <a:pt x="21431" y="428625"/>
                </a:cubicBezTo>
                <a:lnTo>
                  <a:pt x="150019" y="428625"/>
                </a:lnTo>
                <a:cubicBezTo>
                  <a:pt x="158681" y="428625"/>
                  <a:pt x="166539" y="423446"/>
                  <a:pt x="169843" y="415409"/>
                </a:cubicBezTo>
                <a:cubicBezTo>
                  <a:pt x="173147" y="407372"/>
                  <a:pt x="171361" y="398175"/>
                  <a:pt x="165199" y="392013"/>
                </a:cubicBezTo>
                <a:lnTo>
                  <a:pt x="129480" y="356295"/>
                </a:lnTo>
                <a:lnTo>
                  <a:pt x="200025" y="285750"/>
                </a:lnTo>
                <a:lnTo>
                  <a:pt x="270570" y="356295"/>
                </a:lnTo>
                <a:lnTo>
                  <a:pt x="234851" y="392013"/>
                </a:lnTo>
                <a:cubicBezTo>
                  <a:pt x="228689" y="398175"/>
                  <a:pt x="226903" y="407372"/>
                  <a:pt x="230207" y="415409"/>
                </a:cubicBezTo>
                <a:cubicBezTo>
                  <a:pt x="233511" y="423446"/>
                  <a:pt x="241369" y="428625"/>
                  <a:pt x="250031" y="428625"/>
                </a:cubicBezTo>
                <a:lnTo>
                  <a:pt x="378619" y="428625"/>
                </a:lnTo>
                <a:cubicBezTo>
                  <a:pt x="390495" y="428625"/>
                  <a:pt x="400050" y="419070"/>
                  <a:pt x="400050" y="407194"/>
                </a:cubicBezTo>
                <a:lnTo>
                  <a:pt x="400050" y="278606"/>
                </a:lnTo>
                <a:cubicBezTo>
                  <a:pt x="400050" y="269944"/>
                  <a:pt x="394871" y="262086"/>
                  <a:pt x="386834" y="258782"/>
                </a:cubicBezTo>
                <a:cubicBezTo>
                  <a:pt x="378797" y="255478"/>
                  <a:pt x="369600" y="257264"/>
                  <a:pt x="363438" y="263426"/>
                </a:cubicBezTo>
                <a:lnTo>
                  <a:pt x="327720" y="299145"/>
                </a:lnTo>
                <a:lnTo>
                  <a:pt x="257175" y="228600"/>
                </a:lnTo>
                <a:lnTo>
                  <a:pt x="327720" y="158055"/>
                </a:lnTo>
                <a:lnTo>
                  <a:pt x="363438" y="193774"/>
                </a:lnTo>
                <a:cubicBezTo>
                  <a:pt x="369600" y="199936"/>
                  <a:pt x="378797" y="201722"/>
                  <a:pt x="386834" y="198418"/>
                </a:cubicBezTo>
                <a:cubicBezTo>
                  <a:pt x="394871" y="195114"/>
                  <a:pt x="400050" y="187256"/>
                  <a:pt x="400050" y="178594"/>
                </a:cubicBezTo>
                <a:lnTo>
                  <a:pt x="400050" y="50006"/>
                </a:lnTo>
                <a:cubicBezTo>
                  <a:pt x="400050" y="38130"/>
                  <a:pt x="390495" y="28575"/>
                  <a:pt x="378619" y="28575"/>
                </a:cubicBezTo>
                <a:lnTo>
                  <a:pt x="250031" y="28575"/>
                </a:lnTo>
                <a:cubicBezTo>
                  <a:pt x="241369" y="28575"/>
                  <a:pt x="233511" y="33754"/>
                  <a:pt x="230207" y="41791"/>
                </a:cubicBezTo>
                <a:cubicBezTo>
                  <a:pt x="226903" y="49828"/>
                  <a:pt x="228779" y="59025"/>
                  <a:pt x="234851" y="65187"/>
                </a:cubicBezTo>
                <a:lnTo>
                  <a:pt x="270570" y="100905"/>
                </a:lnTo>
                <a:lnTo>
                  <a:pt x="200025" y="171450"/>
                </a:lnTo>
                <a:lnTo>
                  <a:pt x="129480" y="100905"/>
                </a:lnTo>
                <a:lnTo>
                  <a:pt x="165199" y="65187"/>
                </a:lnTo>
                <a:cubicBezTo>
                  <a:pt x="171361" y="59025"/>
                  <a:pt x="173147" y="49828"/>
                  <a:pt x="169843" y="41791"/>
                </a:cubicBezTo>
                <a:cubicBezTo>
                  <a:pt x="166539" y="33754"/>
                  <a:pt x="158681" y="28575"/>
                  <a:pt x="150019" y="28575"/>
                </a:cubicBezTo>
                <a:close/>
              </a:path>
            </a:pathLst>
          </a:custGeom>
          <a:solidFill>
            <a:srgbClr val="A07E64"/>
          </a:solidFill>
          <a:ln/>
        </p:spPr>
      </p:sp>
      <p:sp>
        <p:nvSpPr>
          <p:cNvPr id="13" name="Text 10"/>
          <p:cNvSpPr/>
          <p:nvPr/>
        </p:nvSpPr>
        <p:spPr>
          <a:xfrm>
            <a:off x="7839869" y="4597400"/>
            <a:ext cx="13843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Built to Scale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2272308" y="5461000"/>
            <a:ext cx="7645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Join thousands of businesses already leveraging Bonrix AI products.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2:03-d3ce46os8jdo4os5dcsg.png">    </p:cNvPr>
          <p:cNvPicPr>
            <a:picLocks noChangeAspect="1"/>
          </p:cNvPicPr>
          <p:nvPr/>
        </p:nvPicPr>
        <p:blipFill>
          <a:blip r:embed="rId1"/>
          <a:srcRect l="5" r="5" t="0" b="0"/>
          <a:stretch/>
        </p:blipFill>
        <p:spPr>
          <a:xfrm>
            <a:off x="-9525" y="-22225"/>
            <a:ext cx="12214860" cy="691007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172075" y="1997710"/>
            <a:ext cx="988695" cy="76073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1"/>
          <p:cNvSpPr/>
          <p:nvPr/>
        </p:nvSpPr>
        <p:spPr>
          <a:xfrm>
            <a:off x="5172075" y="1997710"/>
            <a:ext cx="988695" cy="76073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5092065" y="2949575"/>
            <a:ext cx="6986905" cy="10153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21293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Company Profile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54000" y="2086610"/>
            <a:ext cx="3128010" cy="8629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16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2:02-d3ce46gs8jdo4os5dcq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9855" y="-39370"/>
            <a:ext cx="12396470" cy="694563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193800"/>
            <a:ext cx="5664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A07E6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Company Profile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2006600"/>
            <a:ext cx="5435600" cy="1168400"/>
          </a:xfrm>
          <a:custGeom>
            <a:avLst/>
            <a:gdLst/>
            <a:ahLst/>
            <a:cxnLst/>
            <a:rect l="l" t="t" r="r" b="b"/>
            <a:pathLst>
              <a:path w="5435600" h="1168400">
                <a:moveTo>
                  <a:pt x="101604" y="0"/>
                </a:moveTo>
                <a:lnTo>
                  <a:pt x="5333996" y="0"/>
                </a:lnTo>
                <a:cubicBezTo>
                  <a:pt x="5390110" y="0"/>
                  <a:pt x="5435600" y="45490"/>
                  <a:pt x="5435600" y="101604"/>
                </a:cubicBezTo>
                <a:lnTo>
                  <a:pt x="5435600" y="1066796"/>
                </a:lnTo>
                <a:cubicBezTo>
                  <a:pt x="5435600" y="1122910"/>
                  <a:pt x="5390110" y="1168400"/>
                  <a:pt x="5333996" y="1168400"/>
                </a:cubicBezTo>
                <a:lnTo>
                  <a:pt x="101604" y="1168400"/>
                </a:lnTo>
                <a:cubicBezTo>
                  <a:pt x="45490" y="1168400"/>
                  <a:pt x="0" y="1122910"/>
                  <a:pt x="0" y="10667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D7B99A">
              <a:alpha val="25098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406400" y="2159000"/>
            <a:ext cx="5245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A07E6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Bonrix Software Systems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406400" y="2514600"/>
            <a:ext cx="52197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On a mission to drive business growth through innovative AI solutions.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254000" y="3378200"/>
            <a:ext cx="5435600" cy="914400"/>
          </a:xfrm>
          <a:custGeom>
            <a:avLst/>
            <a:gdLst/>
            <a:ahLst/>
            <a:cxnLst/>
            <a:rect l="l" t="t" r="r" b="b"/>
            <a:pathLst>
              <a:path w="5435600" h="914400">
                <a:moveTo>
                  <a:pt x="101599" y="0"/>
                </a:moveTo>
                <a:lnTo>
                  <a:pt x="5334001" y="0"/>
                </a:lnTo>
                <a:cubicBezTo>
                  <a:pt x="5390113" y="0"/>
                  <a:pt x="5435600" y="45487"/>
                  <a:pt x="5435600" y="101599"/>
                </a:cubicBezTo>
                <a:lnTo>
                  <a:pt x="5435600" y="812801"/>
                </a:lnTo>
                <a:cubicBezTo>
                  <a:pt x="5435600" y="868913"/>
                  <a:pt x="5390113" y="914400"/>
                  <a:pt x="5334001" y="914400"/>
                </a:cubicBezTo>
                <a:lnTo>
                  <a:pt x="101599" y="914400"/>
                </a:lnTo>
                <a:cubicBezTo>
                  <a:pt x="45487" y="914400"/>
                  <a:pt x="0" y="868913"/>
                  <a:pt x="0" y="8128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D7B99A">
              <a:alpha val="25098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406400" y="3530600"/>
            <a:ext cx="5245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A07E6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Our Vision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06400" y="3886200"/>
            <a:ext cx="5219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To transform industries via intelligent automation and secure AI.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254000" y="4495800"/>
            <a:ext cx="5435600" cy="1168400"/>
          </a:xfrm>
          <a:custGeom>
            <a:avLst/>
            <a:gdLst/>
            <a:ahLst/>
            <a:cxnLst/>
            <a:rect l="l" t="t" r="r" b="b"/>
            <a:pathLst>
              <a:path w="5435600" h="1168400">
                <a:moveTo>
                  <a:pt x="101604" y="0"/>
                </a:moveTo>
                <a:lnTo>
                  <a:pt x="5333996" y="0"/>
                </a:lnTo>
                <a:cubicBezTo>
                  <a:pt x="5390110" y="0"/>
                  <a:pt x="5435600" y="45490"/>
                  <a:pt x="5435600" y="101604"/>
                </a:cubicBezTo>
                <a:lnTo>
                  <a:pt x="5435600" y="1066796"/>
                </a:lnTo>
                <a:cubicBezTo>
                  <a:pt x="5435600" y="1122910"/>
                  <a:pt x="5390110" y="1168400"/>
                  <a:pt x="5333996" y="1168400"/>
                </a:cubicBezTo>
                <a:lnTo>
                  <a:pt x="101604" y="1168400"/>
                </a:lnTo>
                <a:cubicBezTo>
                  <a:pt x="45490" y="1168400"/>
                  <a:pt x="0" y="1122910"/>
                  <a:pt x="0" y="1066796"/>
                </a:cubicBezTo>
                <a:lnTo>
                  <a:pt x="0" y="101604"/>
                </a:lnTo>
                <a:cubicBezTo>
                  <a:pt x="0" y="45527"/>
                  <a:pt x="45527" y="0"/>
                  <a:pt x="101604" y="0"/>
                </a:cubicBezTo>
                <a:close/>
              </a:path>
            </a:pathLst>
          </a:custGeom>
          <a:solidFill>
            <a:srgbClr val="D7B99A">
              <a:alpha val="25098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406400" y="4648200"/>
            <a:ext cx="5245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A07E6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Core Services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406400" y="5003800"/>
            <a:ext cx="52197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 chatbots, image search, dashboards, federated learning, and automation tools.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096000" y="254000"/>
            <a:ext cx="5842000" cy="6350000"/>
          </a:xfrm>
          <a:custGeom>
            <a:avLst/>
            <a:gdLst/>
            <a:ahLst/>
            <a:cxnLst/>
            <a:rect l="l" t="t" r="r" b="b"/>
            <a:pathLst>
              <a:path w="5842000" h="6350000">
                <a:moveTo>
                  <a:pt x="101592" y="0"/>
                </a:moveTo>
                <a:lnTo>
                  <a:pt x="5740408" y="0"/>
                </a:lnTo>
                <a:cubicBezTo>
                  <a:pt x="5796516" y="0"/>
                  <a:pt x="5842000" y="45484"/>
                  <a:pt x="5842000" y="101592"/>
                </a:cubicBezTo>
                <a:lnTo>
                  <a:pt x="5842000" y="6248408"/>
                </a:lnTo>
                <a:cubicBezTo>
                  <a:pt x="5842000" y="6304516"/>
                  <a:pt x="5796516" y="6350000"/>
                  <a:pt x="5740408" y="6350000"/>
                </a:cubicBezTo>
                <a:lnTo>
                  <a:pt x="101592" y="6350000"/>
                </a:lnTo>
                <a:cubicBezTo>
                  <a:pt x="45484" y="6350000"/>
                  <a:pt x="0" y="6304516"/>
                  <a:pt x="0" y="6248408"/>
                </a:cubicBezTo>
                <a:lnTo>
                  <a:pt x="0" y="101592"/>
                </a:lnTo>
                <a:cubicBezTo>
                  <a:pt x="0" y="45522"/>
                  <a:pt x="45522" y="0"/>
                  <a:pt x="101592" y="0"/>
                </a:cubicBezTo>
                <a:close/>
              </a:path>
            </a:pathLst>
          </a:custGeom>
          <a:solidFill>
            <a:srgbClr val="E5D1B8"/>
          </a:solidFill>
          <a:ln/>
        </p:spPr>
      </p:sp>
      <p:sp>
        <p:nvSpPr>
          <p:cNvPr id="14" name="Text 11"/>
          <p:cNvSpPr/>
          <p:nvPr/>
        </p:nvSpPr>
        <p:spPr>
          <a:xfrm>
            <a:off x="6337300" y="2489200"/>
            <a:ext cx="53594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A07E6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Get in Touch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6448425" y="3098800"/>
            <a:ext cx="133350" cy="177800"/>
          </a:xfrm>
          <a:custGeom>
            <a:avLst/>
            <a:gdLst/>
            <a:ahLst/>
            <a:cxnLst/>
            <a:rect l="l" t="t" r="r" b="b"/>
            <a:pathLst>
              <a:path w="133350" h="177800">
                <a:moveTo>
                  <a:pt x="0" y="65494"/>
                </a:moveTo>
                <a:cubicBezTo>
                  <a:pt x="0" y="29309"/>
                  <a:pt x="29865" y="0"/>
                  <a:pt x="66675" y="0"/>
                </a:cubicBezTo>
                <a:cubicBezTo>
                  <a:pt x="103485" y="0"/>
                  <a:pt x="133350" y="29309"/>
                  <a:pt x="133350" y="65494"/>
                </a:cubicBezTo>
                <a:cubicBezTo>
                  <a:pt x="133350" y="106923"/>
                  <a:pt x="91609" y="156582"/>
                  <a:pt x="74176" y="175508"/>
                </a:cubicBezTo>
                <a:cubicBezTo>
                  <a:pt x="70078" y="179953"/>
                  <a:pt x="63237" y="179953"/>
                  <a:pt x="59139" y="175508"/>
                </a:cubicBezTo>
                <a:cubicBezTo>
                  <a:pt x="41707" y="156582"/>
                  <a:pt x="-35" y="106923"/>
                  <a:pt x="-35" y="65494"/>
                </a:cubicBezTo>
                <a:close/>
                <a:moveTo>
                  <a:pt x="66675" y="88900"/>
                </a:moveTo>
                <a:cubicBezTo>
                  <a:pt x="78941" y="88900"/>
                  <a:pt x="88900" y="78941"/>
                  <a:pt x="88900" y="66675"/>
                </a:cubicBezTo>
                <a:cubicBezTo>
                  <a:pt x="88900" y="54409"/>
                  <a:pt x="78941" y="44450"/>
                  <a:pt x="66675" y="44450"/>
                </a:cubicBezTo>
                <a:cubicBezTo>
                  <a:pt x="54409" y="44450"/>
                  <a:pt x="44450" y="54409"/>
                  <a:pt x="44450" y="66675"/>
                </a:cubicBezTo>
                <a:cubicBezTo>
                  <a:pt x="44450" y="78941"/>
                  <a:pt x="54409" y="88900"/>
                  <a:pt x="66675" y="88900"/>
                </a:cubicBezTo>
                <a:close/>
              </a:path>
            </a:pathLst>
          </a:custGeom>
          <a:solidFill>
            <a:srgbClr val="A07E64"/>
          </a:solidFill>
          <a:ln/>
        </p:spPr>
      </p:sp>
      <p:sp>
        <p:nvSpPr>
          <p:cNvPr id="16" name="Text 13"/>
          <p:cNvSpPr/>
          <p:nvPr/>
        </p:nvSpPr>
        <p:spPr>
          <a:xfrm>
            <a:off x="6775450" y="3048000"/>
            <a:ext cx="4953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A-801, Samudra Complex, Near Classik Gold Hotel, Off C.G.Road, Ahmedabad, Gujarat - 380009, India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6467475" y="37592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16669" y="22225"/>
                </a:moveTo>
                <a:cubicBezTo>
                  <a:pt x="7466" y="22225"/>
                  <a:pt x="0" y="29691"/>
                  <a:pt x="0" y="38894"/>
                </a:cubicBezTo>
                <a:cubicBezTo>
                  <a:pt x="0" y="44137"/>
                  <a:pt x="2466" y="49069"/>
                  <a:pt x="6668" y="52229"/>
                </a:cubicBezTo>
                <a:lnTo>
                  <a:pt x="78899" y="106402"/>
                </a:lnTo>
                <a:cubicBezTo>
                  <a:pt x="84837" y="110847"/>
                  <a:pt x="92963" y="110847"/>
                  <a:pt x="98901" y="106402"/>
                </a:cubicBezTo>
                <a:lnTo>
                  <a:pt x="171133" y="52229"/>
                </a:lnTo>
                <a:cubicBezTo>
                  <a:pt x="175334" y="49069"/>
                  <a:pt x="177800" y="44137"/>
                  <a:pt x="177800" y="38894"/>
                </a:cubicBezTo>
                <a:cubicBezTo>
                  <a:pt x="177800" y="29691"/>
                  <a:pt x="170334" y="22225"/>
                  <a:pt x="161131" y="22225"/>
                </a:cubicBezTo>
                <a:lnTo>
                  <a:pt x="16669" y="22225"/>
                </a:lnTo>
                <a:close/>
                <a:moveTo>
                  <a:pt x="0" y="68064"/>
                </a:moveTo>
                <a:lnTo>
                  <a:pt x="0" y="133350"/>
                </a:lnTo>
                <a:cubicBezTo>
                  <a:pt x="0" y="145608"/>
                  <a:pt x="9967" y="155575"/>
                  <a:pt x="22225" y="155575"/>
                </a:cubicBezTo>
                <a:lnTo>
                  <a:pt x="155575" y="155575"/>
                </a:lnTo>
                <a:cubicBezTo>
                  <a:pt x="167833" y="155575"/>
                  <a:pt x="177800" y="145608"/>
                  <a:pt x="177800" y="133350"/>
                </a:cubicBezTo>
                <a:lnTo>
                  <a:pt x="177800" y="68064"/>
                </a:lnTo>
                <a:lnTo>
                  <a:pt x="108903" y="119737"/>
                </a:lnTo>
                <a:cubicBezTo>
                  <a:pt x="97061" y="128627"/>
                  <a:pt x="80739" y="128627"/>
                  <a:pt x="68898" y="119737"/>
                </a:cubicBezTo>
                <a:lnTo>
                  <a:pt x="0" y="68064"/>
                </a:lnTo>
                <a:close/>
              </a:path>
            </a:pathLst>
          </a:custGeom>
          <a:solidFill>
            <a:srgbClr val="A07E64"/>
          </a:solidFill>
          <a:ln/>
        </p:spPr>
      </p:sp>
      <p:sp>
        <p:nvSpPr>
          <p:cNvPr id="18" name="Text 15"/>
          <p:cNvSpPr/>
          <p:nvPr/>
        </p:nvSpPr>
        <p:spPr>
          <a:xfrm>
            <a:off x="6858000" y="3708400"/>
            <a:ext cx="2908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info@bonrix.net, bonrix@gmail.com</a:t>
            </a:r>
            <a:endParaRPr lang="en-US" sz="1600" dirty="0"/>
          </a:p>
        </p:txBody>
      </p:sp>
      <p:sp>
        <p:nvSpPr>
          <p:cNvPr id="19" name="Shape 16"/>
          <p:cNvSpPr/>
          <p:nvPr/>
        </p:nvSpPr>
        <p:spPr>
          <a:xfrm>
            <a:off x="6467475" y="41656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122168" y="8682"/>
                </a:moveTo>
                <a:cubicBezTo>
                  <a:pt x="124877" y="2153"/>
                  <a:pt x="132030" y="-1354"/>
                  <a:pt x="138872" y="521"/>
                </a:cubicBezTo>
                <a:lnTo>
                  <a:pt x="140781" y="1042"/>
                </a:lnTo>
                <a:cubicBezTo>
                  <a:pt x="163215" y="7154"/>
                  <a:pt x="182384" y="28893"/>
                  <a:pt x="176793" y="55354"/>
                </a:cubicBezTo>
                <a:cubicBezTo>
                  <a:pt x="163909" y="116126"/>
                  <a:pt x="116091" y="163944"/>
                  <a:pt x="55319" y="176828"/>
                </a:cubicBezTo>
                <a:cubicBezTo>
                  <a:pt x="28823" y="182453"/>
                  <a:pt x="7119" y="163250"/>
                  <a:pt x="1007" y="140816"/>
                </a:cubicBezTo>
                <a:lnTo>
                  <a:pt x="486" y="138906"/>
                </a:lnTo>
                <a:cubicBezTo>
                  <a:pt x="-1389" y="132065"/>
                  <a:pt x="2118" y="124911"/>
                  <a:pt x="8647" y="122203"/>
                </a:cubicBezTo>
                <a:lnTo>
                  <a:pt x="42436" y="108139"/>
                </a:lnTo>
                <a:cubicBezTo>
                  <a:pt x="48166" y="105742"/>
                  <a:pt x="54799" y="107409"/>
                  <a:pt x="58757" y="112236"/>
                </a:cubicBezTo>
                <a:lnTo>
                  <a:pt x="72162" y="128627"/>
                </a:lnTo>
                <a:cubicBezTo>
                  <a:pt x="96575" y="116508"/>
                  <a:pt x="116195" y="96227"/>
                  <a:pt x="127481" y="71363"/>
                </a:cubicBezTo>
                <a:lnTo>
                  <a:pt x="112167" y="58827"/>
                </a:lnTo>
                <a:cubicBezTo>
                  <a:pt x="107340" y="54903"/>
                  <a:pt x="105708" y="48270"/>
                  <a:pt x="108069" y="42505"/>
                </a:cubicBezTo>
                <a:lnTo>
                  <a:pt x="122168" y="8682"/>
                </a:lnTo>
                <a:close/>
              </a:path>
            </a:pathLst>
          </a:custGeom>
          <a:solidFill>
            <a:srgbClr val="A07E64"/>
          </a:solidFill>
          <a:ln/>
        </p:spPr>
      </p:sp>
      <p:sp>
        <p:nvSpPr>
          <p:cNvPr id="20" name="Text 17"/>
          <p:cNvSpPr/>
          <p:nvPr/>
        </p:nvSpPr>
        <p:spPr>
          <a:xfrm>
            <a:off x="6858000" y="4114800"/>
            <a:ext cx="4330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+91-9426045500, +91-9429045500, +91-7624045500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2:02-d3ce46gs8jdo4os5dcpg.png">    </p:cNvPr>
          <p:cNvPicPr>
            <a:picLocks noChangeAspect="1"/>
          </p:cNvPicPr>
          <p:nvPr/>
        </p:nvPicPr>
        <p:blipFill>
          <a:blip r:embed="rId1"/>
          <a:srcRect l="3" r="3" t="0" b="0"/>
          <a:stretch/>
        </p:blipFill>
        <p:spPr>
          <a:xfrm>
            <a:off x="-15875" y="-4445"/>
            <a:ext cx="12233910" cy="6859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430402" y="1870384"/>
            <a:ext cx="7061200" cy="32994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9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THANK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9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YOU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2:02-d3ce46gs8jdo4os5dcp0.png">    </p:cNvPr>
          <p:cNvPicPr>
            <a:picLocks noChangeAspect="1"/>
          </p:cNvPicPr>
          <p:nvPr/>
        </p:nvPicPr>
        <p:blipFill>
          <a:blip r:embed="rId1"/>
          <a:srcRect l="8" r="8" t="0" b="0"/>
          <a:stretch/>
        </p:blipFill>
        <p:spPr>
          <a:xfrm>
            <a:off x="-23495" y="-41910"/>
            <a:ext cx="12232640" cy="69164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8455" y="1541562"/>
            <a:ext cx="4368017" cy="3111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Introduction &amp; Offerings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5570220" y="1491615"/>
            <a:ext cx="690643" cy="45349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D3BDA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5631510" y="2096657"/>
            <a:ext cx="5239690" cy="20433"/>
          </a:xfrm>
          <a:prstGeom prst="line">
            <a:avLst/>
          </a:prstGeom>
          <a:noFill/>
          <a:ln w="12700">
            <a:solidFill>
              <a:srgbClr val="D3BDA6"/>
            </a:solidFill>
            <a:prstDash val="solid"/>
            <a:headEnd type="none"/>
            <a:tailEnd type="none"/>
          </a:ln>
        </p:spPr>
      </p:sp>
      <p:sp>
        <p:nvSpPr>
          <p:cNvPr id="6" name="Text 3"/>
          <p:cNvSpPr/>
          <p:nvPr/>
        </p:nvSpPr>
        <p:spPr>
          <a:xfrm>
            <a:off x="6278455" y="2648367"/>
            <a:ext cx="4368017" cy="3111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Features &amp; Use Cases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5570220" y="2598420"/>
            <a:ext cx="690643" cy="45349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D3BDA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5631510" y="3203462"/>
            <a:ext cx="5239690" cy="20433"/>
          </a:xfrm>
          <a:prstGeom prst="line">
            <a:avLst/>
          </a:prstGeom>
          <a:noFill/>
          <a:ln w="12700">
            <a:solidFill>
              <a:srgbClr val="D3BDA6"/>
            </a:solidFill>
            <a:prstDash val="solid"/>
            <a:headEnd type="none"/>
            <a:tailEnd type="none"/>
          </a:ln>
        </p:spPr>
      </p:sp>
      <p:sp>
        <p:nvSpPr>
          <p:cNvPr id="9" name="Text 6"/>
          <p:cNvSpPr/>
          <p:nvPr/>
        </p:nvSpPr>
        <p:spPr>
          <a:xfrm>
            <a:off x="6278455" y="3755172"/>
            <a:ext cx="4368017" cy="3111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Updates &amp; Conclusion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5570220" y="3705225"/>
            <a:ext cx="690643" cy="45349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D3BDA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5631510" y="4310267"/>
            <a:ext cx="5239690" cy="20433"/>
          </a:xfrm>
          <a:prstGeom prst="line">
            <a:avLst/>
          </a:prstGeom>
          <a:noFill/>
          <a:ln w="12700">
            <a:solidFill>
              <a:srgbClr val="D3BDA6"/>
            </a:solidFill>
            <a:prstDash val="solid"/>
            <a:headEnd type="none"/>
            <a:tailEnd type="none"/>
          </a:ln>
        </p:spPr>
      </p:sp>
      <p:sp>
        <p:nvSpPr>
          <p:cNvPr id="12" name="Text 9"/>
          <p:cNvSpPr/>
          <p:nvPr/>
        </p:nvSpPr>
        <p:spPr>
          <a:xfrm>
            <a:off x="6293695" y="4861977"/>
            <a:ext cx="4368017" cy="3111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1A1A1A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Company Profile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5585460" y="4812030"/>
            <a:ext cx="690643" cy="45349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D3BDA6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5646750" y="5417072"/>
            <a:ext cx="5239690" cy="20433"/>
          </a:xfrm>
          <a:prstGeom prst="line">
            <a:avLst/>
          </a:prstGeom>
          <a:noFill/>
          <a:ln w="12700">
            <a:solidFill>
              <a:srgbClr val="D3BDA6"/>
            </a:solidFill>
            <a:prstDash val="solid"/>
            <a:headEnd type="none"/>
            <a:tailEnd type="none"/>
          </a:ln>
        </p:spPr>
      </p:sp>
      <p:sp>
        <p:nvSpPr>
          <p:cNvPr id="15" name="Text 12"/>
          <p:cNvSpPr/>
          <p:nvPr/>
        </p:nvSpPr>
        <p:spPr>
          <a:xfrm>
            <a:off x="1523365" y="3183255"/>
            <a:ext cx="2884805" cy="43815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FFFFFF">
                    <a:alpha val="55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2:03-d3ce46os8jdo4os5dcsg.png">    </p:cNvPr>
          <p:cNvPicPr>
            <a:picLocks noChangeAspect="1"/>
          </p:cNvPicPr>
          <p:nvPr/>
        </p:nvPicPr>
        <p:blipFill>
          <a:blip r:embed="rId1"/>
          <a:srcRect l="5" r="5" t="0" b="0"/>
          <a:stretch/>
        </p:blipFill>
        <p:spPr>
          <a:xfrm>
            <a:off x="-9525" y="-22225"/>
            <a:ext cx="12214860" cy="691007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172075" y="1997710"/>
            <a:ext cx="988695" cy="76073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1"/>
          <p:cNvSpPr/>
          <p:nvPr/>
        </p:nvSpPr>
        <p:spPr>
          <a:xfrm>
            <a:off x="5172075" y="1997710"/>
            <a:ext cx="988695" cy="76073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5092065" y="2949575"/>
            <a:ext cx="6986905" cy="10153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21293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Introduction &amp; Offerings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54000" y="2086610"/>
            <a:ext cx="3128010" cy="8629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16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2:02-d3ce46gs8jdo4os5dcq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9855" y="-39370"/>
            <a:ext cx="12396470" cy="694563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0400" y="2159000"/>
            <a:ext cx="11303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A07E6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Bonrix.biz – AI-Powered Tools for the Future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660400" y="29718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D7B99A">
              <a:alpha val="25098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787400" y="30988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59531" y="27781"/>
                </a:moveTo>
                <a:cubicBezTo>
                  <a:pt x="59531" y="12452"/>
                  <a:pt x="71983" y="0"/>
                  <a:pt x="87313" y="0"/>
                </a:cubicBezTo>
                <a:lnTo>
                  <a:pt x="99219" y="0"/>
                </a:lnTo>
                <a:cubicBezTo>
                  <a:pt x="108000" y="0"/>
                  <a:pt x="115094" y="7094"/>
                  <a:pt x="115094" y="15875"/>
                </a:cubicBezTo>
                <a:lnTo>
                  <a:pt x="115094" y="238125"/>
                </a:lnTo>
                <a:cubicBezTo>
                  <a:pt x="115094" y="246906"/>
                  <a:pt x="108000" y="254000"/>
                  <a:pt x="99219" y="254000"/>
                </a:cubicBezTo>
                <a:lnTo>
                  <a:pt x="83344" y="254000"/>
                </a:lnTo>
                <a:cubicBezTo>
                  <a:pt x="68560" y="254000"/>
                  <a:pt x="56108" y="243880"/>
                  <a:pt x="52586" y="230188"/>
                </a:cubicBezTo>
                <a:cubicBezTo>
                  <a:pt x="52239" y="230188"/>
                  <a:pt x="51941" y="230188"/>
                  <a:pt x="51594" y="230188"/>
                </a:cubicBezTo>
                <a:cubicBezTo>
                  <a:pt x="29666" y="230188"/>
                  <a:pt x="11906" y="212427"/>
                  <a:pt x="11906" y="190500"/>
                </a:cubicBezTo>
                <a:cubicBezTo>
                  <a:pt x="11906" y="181570"/>
                  <a:pt x="14883" y="173335"/>
                  <a:pt x="19844" y="166688"/>
                </a:cubicBezTo>
                <a:cubicBezTo>
                  <a:pt x="10220" y="159445"/>
                  <a:pt x="3969" y="147935"/>
                  <a:pt x="3969" y="134938"/>
                </a:cubicBezTo>
                <a:cubicBezTo>
                  <a:pt x="3969" y="119608"/>
                  <a:pt x="12700" y="106263"/>
                  <a:pt x="25400" y="99665"/>
                </a:cubicBezTo>
                <a:cubicBezTo>
                  <a:pt x="21878" y="93712"/>
                  <a:pt x="19844" y="86767"/>
                  <a:pt x="19844" y="79375"/>
                </a:cubicBezTo>
                <a:cubicBezTo>
                  <a:pt x="19844" y="57448"/>
                  <a:pt x="37604" y="39688"/>
                  <a:pt x="59531" y="39688"/>
                </a:cubicBezTo>
                <a:lnTo>
                  <a:pt x="59531" y="27781"/>
                </a:lnTo>
                <a:close/>
                <a:moveTo>
                  <a:pt x="194469" y="27781"/>
                </a:moveTo>
                <a:lnTo>
                  <a:pt x="194469" y="39688"/>
                </a:lnTo>
                <a:cubicBezTo>
                  <a:pt x="216396" y="39688"/>
                  <a:pt x="234156" y="57448"/>
                  <a:pt x="234156" y="79375"/>
                </a:cubicBezTo>
                <a:cubicBezTo>
                  <a:pt x="234156" y="86816"/>
                  <a:pt x="232122" y="93762"/>
                  <a:pt x="228600" y="99665"/>
                </a:cubicBezTo>
                <a:cubicBezTo>
                  <a:pt x="241350" y="106263"/>
                  <a:pt x="250031" y="119559"/>
                  <a:pt x="250031" y="134938"/>
                </a:cubicBezTo>
                <a:cubicBezTo>
                  <a:pt x="250031" y="147935"/>
                  <a:pt x="243780" y="159445"/>
                  <a:pt x="234156" y="166688"/>
                </a:cubicBezTo>
                <a:cubicBezTo>
                  <a:pt x="239117" y="173335"/>
                  <a:pt x="242094" y="181570"/>
                  <a:pt x="242094" y="190500"/>
                </a:cubicBezTo>
                <a:cubicBezTo>
                  <a:pt x="242094" y="212427"/>
                  <a:pt x="224334" y="230188"/>
                  <a:pt x="202406" y="230188"/>
                </a:cubicBezTo>
                <a:cubicBezTo>
                  <a:pt x="202059" y="230188"/>
                  <a:pt x="201761" y="230188"/>
                  <a:pt x="201414" y="230188"/>
                </a:cubicBezTo>
                <a:cubicBezTo>
                  <a:pt x="197892" y="243880"/>
                  <a:pt x="185440" y="254000"/>
                  <a:pt x="170656" y="254000"/>
                </a:cubicBezTo>
                <a:lnTo>
                  <a:pt x="154781" y="254000"/>
                </a:lnTo>
                <a:cubicBezTo>
                  <a:pt x="146000" y="254000"/>
                  <a:pt x="138906" y="246906"/>
                  <a:pt x="138906" y="238125"/>
                </a:cubicBezTo>
                <a:lnTo>
                  <a:pt x="138906" y="15875"/>
                </a:lnTo>
                <a:cubicBezTo>
                  <a:pt x="138906" y="7094"/>
                  <a:pt x="146000" y="0"/>
                  <a:pt x="154781" y="0"/>
                </a:cubicBezTo>
                <a:lnTo>
                  <a:pt x="166688" y="0"/>
                </a:lnTo>
                <a:cubicBezTo>
                  <a:pt x="182017" y="0"/>
                  <a:pt x="194469" y="12452"/>
                  <a:pt x="194469" y="27781"/>
                </a:cubicBezTo>
                <a:close/>
              </a:path>
            </a:pathLst>
          </a:custGeom>
          <a:solidFill>
            <a:srgbClr val="A07E64"/>
          </a:solidFill>
          <a:ln/>
        </p:spPr>
      </p:sp>
      <p:sp>
        <p:nvSpPr>
          <p:cNvPr id="6" name="Text 3"/>
          <p:cNvSpPr/>
          <p:nvPr/>
        </p:nvSpPr>
        <p:spPr>
          <a:xfrm>
            <a:off x="1371600" y="2971800"/>
            <a:ext cx="47244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Advanced AI solutions that transform business operations through </a:t>
            </a:r>
            <a:pPr>
              <a:lnSpc>
                <a:spcPct val="130000"/>
              </a:lnSpc>
            </a:pPr>
            <a:r>
              <a:rPr lang="en-US" sz="1600" b="1" dirty="0">
                <a:solidFill>
                  <a:srgbClr val="A07E6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deep learning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and </a:t>
            </a:r>
            <a:pPr>
              <a:lnSpc>
                <a:spcPct val="130000"/>
              </a:lnSpc>
            </a:pPr>
            <a:r>
              <a:rPr lang="en-US" sz="1600" b="1" dirty="0">
                <a:solidFill>
                  <a:srgbClr val="A07E6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federated models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400800" y="29718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D7B99A">
              <a:alpha val="25098"/>
            </a:srgbClr>
          </a:solidFill>
          <a:ln/>
        </p:spPr>
      </p:sp>
      <p:sp>
        <p:nvSpPr>
          <p:cNvPr id="8" name="Shape 5"/>
          <p:cNvSpPr/>
          <p:nvPr/>
        </p:nvSpPr>
        <p:spPr>
          <a:xfrm>
            <a:off x="6527800" y="30988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127000" y="0"/>
                </a:moveTo>
                <a:cubicBezTo>
                  <a:pt x="129282" y="0"/>
                  <a:pt x="131564" y="496"/>
                  <a:pt x="133648" y="1439"/>
                </a:cubicBezTo>
                <a:lnTo>
                  <a:pt x="227112" y="41077"/>
                </a:lnTo>
                <a:cubicBezTo>
                  <a:pt x="238026" y="45690"/>
                  <a:pt x="246162" y="56455"/>
                  <a:pt x="246112" y="69453"/>
                </a:cubicBezTo>
                <a:cubicBezTo>
                  <a:pt x="245864" y="118666"/>
                  <a:pt x="225623" y="208707"/>
                  <a:pt x="140146" y="249634"/>
                </a:cubicBezTo>
                <a:cubicBezTo>
                  <a:pt x="131862" y="253603"/>
                  <a:pt x="122238" y="253603"/>
                  <a:pt x="113953" y="249634"/>
                </a:cubicBezTo>
                <a:cubicBezTo>
                  <a:pt x="28426" y="208707"/>
                  <a:pt x="8235" y="118666"/>
                  <a:pt x="7987" y="69453"/>
                </a:cubicBezTo>
                <a:cubicBezTo>
                  <a:pt x="7937" y="56455"/>
                  <a:pt x="16073" y="45690"/>
                  <a:pt x="26987" y="41077"/>
                </a:cubicBezTo>
                <a:lnTo>
                  <a:pt x="120402" y="1439"/>
                </a:lnTo>
                <a:cubicBezTo>
                  <a:pt x="122486" y="496"/>
                  <a:pt x="124718" y="0"/>
                  <a:pt x="127000" y="0"/>
                </a:cubicBezTo>
                <a:close/>
                <a:moveTo>
                  <a:pt x="127000" y="33139"/>
                </a:moveTo>
                <a:lnTo>
                  <a:pt x="127000" y="220712"/>
                </a:lnTo>
                <a:cubicBezTo>
                  <a:pt x="195461" y="187573"/>
                  <a:pt x="213866" y="114151"/>
                  <a:pt x="214313" y="70197"/>
                </a:cubicBezTo>
                <a:lnTo>
                  <a:pt x="127000" y="33189"/>
                </a:lnTo>
                <a:lnTo>
                  <a:pt x="127000" y="33189"/>
                </a:lnTo>
                <a:close/>
              </a:path>
            </a:pathLst>
          </a:custGeom>
          <a:solidFill>
            <a:srgbClr val="A07E64"/>
          </a:solidFill>
          <a:ln/>
        </p:spPr>
      </p:sp>
      <p:sp>
        <p:nvSpPr>
          <p:cNvPr id="9" name="Text 6"/>
          <p:cNvSpPr/>
          <p:nvPr/>
        </p:nvSpPr>
        <p:spPr>
          <a:xfrm>
            <a:off x="7112000" y="2971800"/>
            <a:ext cx="47244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Prioritizing </a:t>
            </a:r>
            <a:pPr>
              <a:lnSpc>
                <a:spcPct val="130000"/>
              </a:lnSpc>
            </a:pPr>
            <a:r>
              <a:rPr lang="en-US" sz="1600" b="1" dirty="0">
                <a:solidFill>
                  <a:srgbClr val="A07E6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privacy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</a:t>
            </a:r>
            <a:pPr>
              <a:lnSpc>
                <a:spcPct val="130000"/>
              </a:lnSpc>
            </a:pPr>
            <a:r>
              <a:rPr lang="en-US" sz="1600" b="1" dirty="0">
                <a:solidFill>
                  <a:srgbClr val="A07E6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scalability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and </a:t>
            </a:r>
            <a:pPr>
              <a:lnSpc>
                <a:spcPct val="130000"/>
              </a:lnSpc>
            </a:pPr>
            <a:r>
              <a:rPr lang="en-US" sz="1600" b="1" dirty="0">
                <a:solidFill>
                  <a:srgbClr val="A07E6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continuous learning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in all innovations.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60400" y="40894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D7B99A">
              <a:alpha val="25098"/>
            </a:srgbClr>
          </a:solidFill>
          <a:ln/>
        </p:spPr>
      </p:sp>
      <p:sp>
        <p:nvSpPr>
          <p:cNvPr id="11" name="Shape 8"/>
          <p:cNvSpPr/>
          <p:nvPr/>
        </p:nvSpPr>
        <p:spPr>
          <a:xfrm>
            <a:off x="787400" y="42164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63500" y="158750"/>
                </a:moveTo>
                <a:lnTo>
                  <a:pt x="12154" y="158750"/>
                </a:lnTo>
                <a:cubicBezTo>
                  <a:pt x="-198" y="158750"/>
                  <a:pt x="-7789" y="145306"/>
                  <a:pt x="-1439" y="134689"/>
                </a:cubicBezTo>
                <a:lnTo>
                  <a:pt x="24805" y="90934"/>
                </a:lnTo>
                <a:cubicBezTo>
                  <a:pt x="29121" y="83741"/>
                  <a:pt x="36860" y="79375"/>
                  <a:pt x="45244" y="79375"/>
                </a:cubicBezTo>
                <a:lnTo>
                  <a:pt x="92373" y="79375"/>
                </a:lnTo>
                <a:cubicBezTo>
                  <a:pt x="130125" y="15429"/>
                  <a:pt x="186432" y="12204"/>
                  <a:pt x="224086" y="17711"/>
                </a:cubicBezTo>
                <a:cubicBezTo>
                  <a:pt x="230436" y="18653"/>
                  <a:pt x="235396" y="23614"/>
                  <a:pt x="236289" y="29914"/>
                </a:cubicBezTo>
                <a:cubicBezTo>
                  <a:pt x="241796" y="67568"/>
                  <a:pt x="238571" y="123875"/>
                  <a:pt x="174625" y="161627"/>
                </a:cubicBezTo>
                <a:lnTo>
                  <a:pt x="174625" y="208756"/>
                </a:lnTo>
                <a:cubicBezTo>
                  <a:pt x="174625" y="217140"/>
                  <a:pt x="170259" y="224879"/>
                  <a:pt x="163066" y="229195"/>
                </a:cubicBezTo>
                <a:lnTo>
                  <a:pt x="119311" y="255439"/>
                </a:lnTo>
                <a:cubicBezTo>
                  <a:pt x="108744" y="261789"/>
                  <a:pt x="95250" y="254149"/>
                  <a:pt x="95250" y="241846"/>
                </a:cubicBezTo>
                <a:lnTo>
                  <a:pt x="95250" y="190500"/>
                </a:lnTo>
                <a:cubicBezTo>
                  <a:pt x="95250" y="172988"/>
                  <a:pt x="81012" y="158750"/>
                  <a:pt x="63500" y="158750"/>
                </a:cubicBezTo>
                <a:lnTo>
                  <a:pt x="63450" y="158750"/>
                </a:lnTo>
                <a:close/>
                <a:moveTo>
                  <a:pt x="198438" y="79375"/>
                </a:moveTo>
                <a:cubicBezTo>
                  <a:pt x="198438" y="66233"/>
                  <a:pt x="187767" y="55563"/>
                  <a:pt x="174625" y="55563"/>
                </a:cubicBezTo>
                <a:cubicBezTo>
                  <a:pt x="161483" y="55563"/>
                  <a:pt x="150813" y="66233"/>
                  <a:pt x="150813" y="79375"/>
                </a:cubicBezTo>
                <a:cubicBezTo>
                  <a:pt x="150813" y="92517"/>
                  <a:pt x="161483" y="103188"/>
                  <a:pt x="174625" y="103188"/>
                </a:cubicBezTo>
                <a:cubicBezTo>
                  <a:pt x="187767" y="103188"/>
                  <a:pt x="198438" y="92517"/>
                  <a:pt x="198438" y="79375"/>
                </a:cubicBezTo>
                <a:close/>
              </a:path>
            </a:pathLst>
          </a:custGeom>
          <a:solidFill>
            <a:srgbClr val="A07E64"/>
          </a:solidFill>
          <a:ln/>
        </p:spPr>
      </p:sp>
      <p:sp>
        <p:nvSpPr>
          <p:cNvPr id="12" name="Text 9"/>
          <p:cNvSpPr/>
          <p:nvPr/>
        </p:nvSpPr>
        <p:spPr>
          <a:xfrm>
            <a:off x="1371600" y="4089400"/>
            <a:ext cx="47244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Innovations spanning </a:t>
            </a:r>
            <a:pPr>
              <a:lnSpc>
                <a:spcPct val="130000"/>
              </a:lnSpc>
            </a:pPr>
            <a:r>
              <a:rPr lang="en-US" sz="1600" b="1" dirty="0">
                <a:solidFill>
                  <a:srgbClr val="A07E6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chatbots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</a:t>
            </a:r>
            <a:pPr>
              <a:lnSpc>
                <a:spcPct val="130000"/>
              </a:lnSpc>
            </a:pPr>
            <a:r>
              <a:rPr lang="en-US" sz="1600" b="1" dirty="0">
                <a:solidFill>
                  <a:srgbClr val="A07E6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image search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, and </a:t>
            </a:r>
            <a:pPr>
              <a:lnSpc>
                <a:spcPct val="130000"/>
              </a:lnSpc>
            </a:pPr>
            <a:r>
              <a:rPr lang="en-US" sz="1600" b="1" dirty="0">
                <a:solidFill>
                  <a:srgbClr val="A07E6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customer engagement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tools.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00800" y="4089400"/>
            <a:ext cx="508000" cy="508000"/>
          </a:xfrm>
          <a:custGeom>
            <a:avLst/>
            <a:gdLst/>
            <a:ahLst/>
            <a:cxnLst/>
            <a:rect l="l" t="t" r="r" b="b"/>
            <a:pathLst>
              <a:path w="508000" h="508000">
                <a:moveTo>
                  <a:pt x="254000" y="0"/>
                </a:moveTo>
                <a:lnTo>
                  <a:pt x="254000" y="0"/>
                </a:lnTo>
                <a:cubicBezTo>
                  <a:pt x="394186" y="0"/>
                  <a:pt x="508000" y="113814"/>
                  <a:pt x="508000" y="254000"/>
                </a:cubicBezTo>
                <a:lnTo>
                  <a:pt x="508000" y="254000"/>
                </a:lnTo>
                <a:cubicBezTo>
                  <a:pt x="508000" y="394186"/>
                  <a:pt x="394186" y="508000"/>
                  <a:pt x="254000" y="508000"/>
                </a:cubicBezTo>
                <a:lnTo>
                  <a:pt x="254000" y="508000"/>
                </a:lnTo>
                <a:cubicBezTo>
                  <a:pt x="113814" y="508000"/>
                  <a:pt x="0" y="394186"/>
                  <a:pt x="0" y="254000"/>
                </a:cubicBezTo>
                <a:lnTo>
                  <a:pt x="0" y="254000"/>
                </a:lnTo>
                <a:cubicBezTo>
                  <a:pt x="0" y="113814"/>
                  <a:pt x="113814" y="0"/>
                  <a:pt x="254000" y="0"/>
                </a:cubicBezTo>
                <a:close/>
              </a:path>
            </a:pathLst>
          </a:custGeom>
          <a:solidFill>
            <a:srgbClr val="D7B99A">
              <a:alpha val="25098"/>
            </a:srgbClr>
          </a:solidFill>
          <a:ln/>
        </p:spPr>
      </p:sp>
      <p:sp>
        <p:nvSpPr>
          <p:cNvPr id="14" name="Shape 11"/>
          <p:cNvSpPr/>
          <p:nvPr/>
        </p:nvSpPr>
        <p:spPr>
          <a:xfrm>
            <a:off x="6527800" y="42164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27632" y="99070"/>
                </a:moveTo>
                <a:lnTo>
                  <a:pt x="42962" y="114399"/>
                </a:lnTo>
                <a:cubicBezTo>
                  <a:pt x="45938" y="117376"/>
                  <a:pt x="49957" y="119063"/>
                  <a:pt x="54173" y="119063"/>
                </a:cubicBezTo>
                <a:lnTo>
                  <a:pt x="64839" y="119063"/>
                </a:lnTo>
                <a:cubicBezTo>
                  <a:pt x="69056" y="119063"/>
                  <a:pt x="73075" y="120749"/>
                  <a:pt x="76051" y="123726"/>
                </a:cubicBezTo>
                <a:lnTo>
                  <a:pt x="90587" y="138261"/>
                </a:lnTo>
                <a:cubicBezTo>
                  <a:pt x="93563" y="141238"/>
                  <a:pt x="95250" y="145256"/>
                  <a:pt x="95250" y="149473"/>
                </a:cubicBezTo>
                <a:lnTo>
                  <a:pt x="95250" y="168077"/>
                </a:lnTo>
                <a:cubicBezTo>
                  <a:pt x="95250" y="172293"/>
                  <a:pt x="96937" y="176312"/>
                  <a:pt x="99913" y="179288"/>
                </a:cubicBezTo>
                <a:lnTo>
                  <a:pt x="106511" y="185886"/>
                </a:lnTo>
                <a:cubicBezTo>
                  <a:pt x="109488" y="188863"/>
                  <a:pt x="111175" y="192881"/>
                  <a:pt x="111175" y="197098"/>
                </a:cubicBezTo>
                <a:lnTo>
                  <a:pt x="111175" y="206375"/>
                </a:lnTo>
                <a:cubicBezTo>
                  <a:pt x="111175" y="215156"/>
                  <a:pt x="118269" y="222250"/>
                  <a:pt x="127050" y="222250"/>
                </a:cubicBezTo>
                <a:cubicBezTo>
                  <a:pt x="135830" y="222250"/>
                  <a:pt x="142925" y="215156"/>
                  <a:pt x="142925" y="206375"/>
                </a:cubicBezTo>
                <a:lnTo>
                  <a:pt x="142925" y="205036"/>
                </a:lnTo>
                <a:cubicBezTo>
                  <a:pt x="142925" y="200819"/>
                  <a:pt x="144611" y="196800"/>
                  <a:pt x="147588" y="193824"/>
                </a:cubicBezTo>
                <a:lnTo>
                  <a:pt x="170061" y="171351"/>
                </a:lnTo>
                <a:cubicBezTo>
                  <a:pt x="173038" y="168374"/>
                  <a:pt x="174724" y="164356"/>
                  <a:pt x="174724" y="160139"/>
                </a:cubicBezTo>
                <a:lnTo>
                  <a:pt x="174724" y="142925"/>
                </a:lnTo>
                <a:cubicBezTo>
                  <a:pt x="174724" y="134144"/>
                  <a:pt x="167630" y="127050"/>
                  <a:pt x="158849" y="127050"/>
                </a:cubicBezTo>
                <a:lnTo>
                  <a:pt x="117822" y="127050"/>
                </a:lnTo>
                <a:cubicBezTo>
                  <a:pt x="113605" y="127050"/>
                  <a:pt x="109587" y="125363"/>
                  <a:pt x="106611" y="122386"/>
                </a:cubicBezTo>
                <a:lnTo>
                  <a:pt x="98673" y="114449"/>
                </a:lnTo>
                <a:cubicBezTo>
                  <a:pt x="96589" y="112365"/>
                  <a:pt x="95399" y="109488"/>
                  <a:pt x="95399" y="106511"/>
                </a:cubicBezTo>
                <a:cubicBezTo>
                  <a:pt x="95399" y="100310"/>
                  <a:pt x="100409" y="95300"/>
                  <a:pt x="106611" y="95300"/>
                </a:cubicBezTo>
                <a:lnTo>
                  <a:pt x="123825" y="95300"/>
                </a:lnTo>
                <a:cubicBezTo>
                  <a:pt x="130026" y="95300"/>
                  <a:pt x="135037" y="90289"/>
                  <a:pt x="135037" y="84088"/>
                </a:cubicBezTo>
                <a:cubicBezTo>
                  <a:pt x="135037" y="81111"/>
                  <a:pt x="133846" y="78234"/>
                  <a:pt x="131763" y="76150"/>
                </a:cubicBezTo>
                <a:lnTo>
                  <a:pt x="121989" y="66377"/>
                </a:lnTo>
                <a:cubicBezTo>
                  <a:pt x="120055" y="64492"/>
                  <a:pt x="119063" y="62061"/>
                  <a:pt x="119063" y="59531"/>
                </a:cubicBezTo>
                <a:cubicBezTo>
                  <a:pt x="119063" y="57001"/>
                  <a:pt x="120055" y="54570"/>
                  <a:pt x="121890" y="52735"/>
                </a:cubicBezTo>
                <a:lnTo>
                  <a:pt x="130473" y="44152"/>
                </a:lnTo>
                <a:cubicBezTo>
                  <a:pt x="133350" y="41275"/>
                  <a:pt x="134987" y="37356"/>
                  <a:pt x="134987" y="33288"/>
                </a:cubicBezTo>
                <a:cubicBezTo>
                  <a:pt x="134987" y="29716"/>
                  <a:pt x="133796" y="26491"/>
                  <a:pt x="131812" y="23912"/>
                </a:cubicBezTo>
                <a:cubicBezTo>
                  <a:pt x="130225" y="23862"/>
                  <a:pt x="128637" y="23812"/>
                  <a:pt x="127050" y="23812"/>
                </a:cubicBezTo>
                <a:cubicBezTo>
                  <a:pt x="79722" y="23812"/>
                  <a:pt x="39886" y="55662"/>
                  <a:pt x="27682" y="99070"/>
                </a:cubicBezTo>
                <a:close/>
                <a:moveTo>
                  <a:pt x="230188" y="127000"/>
                </a:moveTo>
                <a:cubicBezTo>
                  <a:pt x="230188" y="109835"/>
                  <a:pt x="226020" y="93663"/>
                  <a:pt x="218579" y="79474"/>
                </a:cubicBezTo>
                <a:cubicBezTo>
                  <a:pt x="215404" y="79921"/>
                  <a:pt x="212279" y="81409"/>
                  <a:pt x="209699" y="83989"/>
                </a:cubicBezTo>
                <a:lnTo>
                  <a:pt x="203051" y="90636"/>
                </a:lnTo>
                <a:cubicBezTo>
                  <a:pt x="200075" y="93613"/>
                  <a:pt x="198388" y="97631"/>
                  <a:pt x="198388" y="101848"/>
                </a:cubicBezTo>
                <a:lnTo>
                  <a:pt x="198388" y="119063"/>
                </a:lnTo>
                <a:cubicBezTo>
                  <a:pt x="198388" y="127843"/>
                  <a:pt x="205482" y="134938"/>
                  <a:pt x="214263" y="134938"/>
                </a:cubicBezTo>
                <a:lnTo>
                  <a:pt x="226219" y="134938"/>
                </a:lnTo>
                <a:cubicBezTo>
                  <a:pt x="227459" y="134938"/>
                  <a:pt x="228699" y="134789"/>
                  <a:pt x="229840" y="134541"/>
                </a:cubicBezTo>
                <a:cubicBezTo>
                  <a:pt x="230039" y="132060"/>
                  <a:pt x="230088" y="129530"/>
                  <a:pt x="230088" y="127000"/>
                </a:cubicBezTo>
                <a:close/>
                <a:moveTo>
                  <a:pt x="0" y="127000"/>
                </a:moveTo>
                <a:cubicBezTo>
                  <a:pt x="0" y="56907"/>
                  <a:pt x="56907" y="0"/>
                  <a:pt x="127000" y="0"/>
                </a:cubicBezTo>
                <a:cubicBezTo>
                  <a:pt x="197093" y="0"/>
                  <a:pt x="254000" y="56907"/>
                  <a:pt x="254000" y="127000"/>
                </a:cubicBezTo>
                <a:cubicBezTo>
                  <a:pt x="254000" y="197093"/>
                  <a:pt x="197093" y="254000"/>
                  <a:pt x="127000" y="254000"/>
                </a:cubicBezTo>
                <a:cubicBezTo>
                  <a:pt x="56907" y="254000"/>
                  <a:pt x="0" y="197093"/>
                  <a:pt x="0" y="127000"/>
                </a:cubicBezTo>
                <a:close/>
              </a:path>
            </a:pathLst>
          </a:custGeom>
          <a:solidFill>
            <a:srgbClr val="A07E64"/>
          </a:solidFill>
          <a:ln/>
        </p:spPr>
      </p:sp>
      <p:sp>
        <p:nvSpPr>
          <p:cNvPr id="15" name="Text 12"/>
          <p:cNvSpPr/>
          <p:nvPr/>
        </p:nvSpPr>
        <p:spPr>
          <a:xfrm>
            <a:off x="7112000" y="4089400"/>
            <a:ext cx="47244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Trusted by </a:t>
            </a:r>
            <a:pPr>
              <a:lnSpc>
                <a:spcPct val="130000"/>
              </a:lnSpc>
            </a:pPr>
            <a:r>
              <a:rPr lang="en-US" sz="1600" b="1" dirty="0">
                <a:solidFill>
                  <a:srgbClr val="A07E6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thousands of global businesses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for reliable, cutting-edge AI.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2:02-d3ce46gs8jdo4os5dcq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9855" y="-39370"/>
            <a:ext cx="12396470" cy="694563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9700" y="1193800"/>
            <a:ext cx="11912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A07E6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Key Offerings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2108200"/>
            <a:ext cx="3759200" cy="3556000"/>
          </a:xfrm>
          <a:custGeom>
            <a:avLst/>
            <a:gdLst/>
            <a:ahLst/>
            <a:cxnLst/>
            <a:rect l="l" t="t" r="r" b="b"/>
            <a:pathLst>
              <a:path w="3759200" h="3556000">
                <a:moveTo>
                  <a:pt x="101595" y="0"/>
                </a:moveTo>
                <a:lnTo>
                  <a:pt x="3657605" y="0"/>
                </a:lnTo>
                <a:cubicBezTo>
                  <a:pt x="3713714" y="0"/>
                  <a:pt x="3759200" y="45486"/>
                  <a:pt x="3759200" y="101595"/>
                </a:cubicBezTo>
                <a:lnTo>
                  <a:pt x="3759200" y="3454405"/>
                </a:lnTo>
                <a:cubicBezTo>
                  <a:pt x="3759200" y="3510514"/>
                  <a:pt x="3713714" y="3556000"/>
                  <a:pt x="3657605" y="3556000"/>
                </a:cubicBezTo>
                <a:lnTo>
                  <a:pt x="101595" y="3556000"/>
                </a:lnTo>
                <a:cubicBezTo>
                  <a:pt x="45486" y="3556000"/>
                  <a:pt x="0" y="3510514"/>
                  <a:pt x="0" y="3454405"/>
                </a:cubicBezTo>
                <a:lnTo>
                  <a:pt x="0" y="101595"/>
                </a:lnTo>
                <a:cubicBezTo>
                  <a:pt x="0" y="45523"/>
                  <a:pt x="45523" y="0"/>
                  <a:pt x="101595" y="0"/>
                </a:cubicBezTo>
                <a:close/>
              </a:path>
            </a:pathLst>
          </a:custGeom>
          <a:solidFill>
            <a:srgbClr val="E5D1B8"/>
          </a:solidFill>
          <a:ln/>
        </p:spPr>
      </p:sp>
      <p:sp>
        <p:nvSpPr>
          <p:cNvPr id="5" name="Shape 2"/>
          <p:cNvSpPr/>
          <p:nvPr/>
        </p:nvSpPr>
        <p:spPr>
          <a:xfrm>
            <a:off x="1876425" y="30988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342900" y="128588"/>
                </a:moveTo>
                <a:cubicBezTo>
                  <a:pt x="342900" y="215384"/>
                  <a:pt x="266105" y="285750"/>
                  <a:pt x="171450" y="285750"/>
                </a:cubicBezTo>
                <a:cubicBezTo>
                  <a:pt x="147608" y="285750"/>
                  <a:pt x="124926" y="281285"/>
                  <a:pt x="104299" y="273248"/>
                </a:cubicBezTo>
                <a:lnTo>
                  <a:pt x="31433" y="311825"/>
                </a:lnTo>
                <a:cubicBezTo>
                  <a:pt x="23128" y="316200"/>
                  <a:pt x="12948" y="314682"/>
                  <a:pt x="6251" y="308074"/>
                </a:cubicBezTo>
                <a:cubicBezTo>
                  <a:pt x="-446" y="301466"/>
                  <a:pt x="-1965" y="291197"/>
                  <a:pt x="2500" y="282893"/>
                </a:cubicBezTo>
                <a:lnTo>
                  <a:pt x="34290" y="222885"/>
                </a:lnTo>
                <a:cubicBezTo>
                  <a:pt x="12769" y="196632"/>
                  <a:pt x="0" y="163949"/>
                  <a:pt x="0" y="128588"/>
                </a:cubicBezTo>
                <a:cubicBezTo>
                  <a:pt x="0" y="41791"/>
                  <a:pt x="76795" y="-28575"/>
                  <a:pt x="171450" y="-28575"/>
                </a:cubicBezTo>
                <a:cubicBezTo>
                  <a:pt x="266105" y="-28575"/>
                  <a:pt x="342900" y="41791"/>
                  <a:pt x="342900" y="128588"/>
                </a:cubicBezTo>
                <a:close/>
                <a:moveTo>
                  <a:pt x="342900" y="457200"/>
                </a:moveTo>
                <a:cubicBezTo>
                  <a:pt x="258872" y="457200"/>
                  <a:pt x="188952" y="401747"/>
                  <a:pt x="174308" y="328613"/>
                </a:cubicBezTo>
                <a:cubicBezTo>
                  <a:pt x="281464" y="327273"/>
                  <a:pt x="374600" y="251014"/>
                  <a:pt x="384870" y="147608"/>
                </a:cubicBezTo>
                <a:cubicBezTo>
                  <a:pt x="459254" y="164753"/>
                  <a:pt x="514350" y="226457"/>
                  <a:pt x="514350" y="300038"/>
                </a:cubicBezTo>
                <a:cubicBezTo>
                  <a:pt x="514350" y="335399"/>
                  <a:pt x="501581" y="368082"/>
                  <a:pt x="480060" y="394335"/>
                </a:cubicBezTo>
                <a:lnTo>
                  <a:pt x="511850" y="454342"/>
                </a:lnTo>
                <a:cubicBezTo>
                  <a:pt x="516225" y="462647"/>
                  <a:pt x="514707" y="472827"/>
                  <a:pt x="508099" y="479524"/>
                </a:cubicBezTo>
                <a:cubicBezTo>
                  <a:pt x="501491" y="486221"/>
                  <a:pt x="491222" y="487740"/>
                  <a:pt x="482917" y="483275"/>
                </a:cubicBezTo>
                <a:lnTo>
                  <a:pt x="410051" y="444698"/>
                </a:lnTo>
                <a:cubicBezTo>
                  <a:pt x="389424" y="452735"/>
                  <a:pt x="366742" y="457200"/>
                  <a:pt x="342900" y="457200"/>
                </a:cubicBezTo>
                <a:close/>
              </a:path>
            </a:pathLst>
          </a:custGeom>
          <a:solidFill>
            <a:srgbClr val="A07E64"/>
          </a:solidFill>
          <a:ln/>
        </p:spPr>
      </p:sp>
      <p:sp>
        <p:nvSpPr>
          <p:cNvPr id="6" name="Text 3"/>
          <p:cNvSpPr/>
          <p:nvPr/>
        </p:nvSpPr>
        <p:spPr>
          <a:xfrm>
            <a:off x="400050" y="3708400"/>
            <a:ext cx="3467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Bonrix AI ChatBot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12750" y="4165600"/>
            <a:ext cx="34417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For WhatsApp and websites, enhancing customer interaction.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4216400" y="2108200"/>
            <a:ext cx="7721600" cy="1676400"/>
          </a:xfrm>
          <a:custGeom>
            <a:avLst/>
            <a:gdLst/>
            <a:ahLst/>
            <a:cxnLst/>
            <a:rect l="l" t="t" r="r" b="b"/>
            <a:pathLst>
              <a:path w="7721600" h="1676400">
                <a:moveTo>
                  <a:pt x="101607" y="0"/>
                </a:moveTo>
                <a:lnTo>
                  <a:pt x="7619993" y="0"/>
                </a:lnTo>
                <a:cubicBezTo>
                  <a:pt x="7676109" y="0"/>
                  <a:pt x="7721600" y="45491"/>
                  <a:pt x="7721600" y="101607"/>
                </a:cubicBezTo>
                <a:lnTo>
                  <a:pt x="7721600" y="1574793"/>
                </a:lnTo>
                <a:cubicBezTo>
                  <a:pt x="7721600" y="1630909"/>
                  <a:pt x="7676109" y="1676400"/>
                  <a:pt x="7619993" y="1676400"/>
                </a:cubicBezTo>
                <a:lnTo>
                  <a:pt x="101607" y="1676400"/>
                </a:lnTo>
                <a:cubicBezTo>
                  <a:pt x="45491" y="1676400"/>
                  <a:pt x="0" y="1630909"/>
                  <a:pt x="0" y="15747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D7B99A">
              <a:alpha val="25098"/>
            </a:srgbClr>
          </a:solidFill>
          <a:ln/>
        </p:spPr>
      </p:sp>
      <p:sp>
        <p:nvSpPr>
          <p:cNvPr id="9" name="Shape 6"/>
          <p:cNvSpPr/>
          <p:nvPr/>
        </p:nvSpPr>
        <p:spPr>
          <a:xfrm>
            <a:off x="4446588" y="27559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71438" y="71438"/>
                </a:moveTo>
                <a:cubicBezTo>
                  <a:pt x="71438" y="45169"/>
                  <a:pt x="92794" y="23812"/>
                  <a:pt x="119063" y="23812"/>
                </a:cubicBezTo>
                <a:lnTo>
                  <a:pt x="357188" y="23812"/>
                </a:lnTo>
                <a:cubicBezTo>
                  <a:pt x="383456" y="23812"/>
                  <a:pt x="404813" y="45169"/>
                  <a:pt x="404813" y="71438"/>
                </a:cubicBezTo>
                <a:lnTo>
                  <a:pt x="404813" y="261938"/>
                </a:lnTo>
                <a:cubicBezTo>
                  <a:pt x="404813" y="288206"/>
                  <a:pt x="383456" y="309563"/>
                  <a:pt x="357188" y="309563"/>
                </a:cubicBezTo>
                <a:lnTo>
                  <a:pt x="119063" y="309563"/>
                </a:lnTo>
                <a:cubicBezTo>
                  <a:pt x="92794" y="309563"/>
                  <a:pt x="71438" y="288206"/>
                  <a:pt x="71438" y="261938"/>
                </a:cubicBezTo>
                <a:lnTo>
                  <a:pt x="71438" y="71438"/>
                </a:lnTo>
                <a:close/>
                <a:moveTo>
                  <a:pt x="17859" y="95250"/>
                </a:moveTo>
                <a:cubicBezTo>
                  <a:pt x="27756" y="95250"/>
                  <a:pt x="35719" y="103212"/>
                  <a:pt x="35719" y="113109"/>
                </a:cubicBezTo>
                <a:lnTo>
                  <a:pt x="35719" y="333375"/>
                </a:lnTo>
                <a:cubicBezTo>
                  <a:pt x="35719" y="339923"/>
                  <a:pt x="41077" y="345281"/>
                  <a:pt x="47625" y="345281"/>
                </a:cubicBezTo>
                <a:lnTo>
                  <a:pt x="315516" y="345281"/>
                </a:lnTo>
                <a:cubicBezTo>
                  <a:pt x="325413" y="345281"/>
                  <a:pt x="333375" y="353244"/>
                  <a:pt x="333375" y="363141"/>
                </a:cubicBezTo>
                <a:cubicBezTo>
                  <a:pt x="333375" y="373038"/>
                  <a:pt x="325413" y="381000"/>
                  <a:pt x="315516" y="381000"/>
                </a:cubicBezTo>
                <a:lnTo>
                  <a:pt x="47625" y="381000"/>
                </a:lnTo>
                <a:cubicBezTo>
                  <a:pt x="21357" y="381000"/>
                  <a:pt x="0" y="359643"/>
                  <a:pt x="0" y="333375"/>
                </a:cubicBezTo>
                <a:lnTo>
                  <a:pt x="0" y="113109"/>
                </a:lnTo>
                <a:cubicBezTo>
                  <a:pt x="0" y="103212"/>
                  <a:pt x="7962" y="95250"/>
                  <a:pt x="17859" y="95250"/>
                </a:cubicBezTo>
                <a:close/>
                <a:moveTo>
                  <a:pt x="142875" y="119063"/>
                </a:moveTo>
                <a:cubicBezTo>
                  <a:pt x="156017" y="119063"/>
                  <a:pt x="166688" y="108392"/>
                  <a:pt x="166688" y="95250"/>
                </a:cubicBezTo>
                <a:cubicBezTo>
                  <a:pt x="166688" y="82108"/>
                  <a:pt x="156017" y="71438"/>
                  <a:pt x="142875" y="71438"/>
                </a:cubicBezTo>
                <a:cubicBezTo>
                  <a:pt x="129733" y="71438"/>
                  <a:pt x="119063" y="82108"/>
                  <a:pt x="119063" y="95250"/>
                </a:cubicBezTo>
                <a:cubicBezTo>
                  <a:pt x="119063" y="108392"/>
                  <a:pt x="129733" y="119063"/>
                  <a:pt x="142875" y="119063"/>
                </a:cubicBezTo>
                <a:close/>
                <a:moveTo>
                  <a:pt x="289099" y="127620"/>
                </a:moveTo>
                <a:cubicBezTo>
                  <a:pt x="285824" y="122337"/>
                  <a:pt x="280095" y="119063"/>
                  <a:pt x="273844" y="119063"/>
                </a:cubicBezTo>
                <a:cubicBezTo>
                  <a:pt x="267593" y="119063"/>
                  <a:pt x="261863" y="122337"/>
                  <a:pt x="258589" y="127620"/>
                </a:cubicBezTo>
                <a:lnTo>
                  <a:pt x="216694" y="196155"/>
                </a:lnTo>
                <a:lnTo>
                  <a:pt x="198462" y="173385"/>
                </a:lnTo>
                <a:cubicBezTo>
                  <a:pt x="195039" y="169143"/>
                  <a:pt x="189979" y="166688"/>
                  <a:pt x="184547" y="166688"/>
                </a:cubicBezTo>
                <a:cubicBezTo>
                  <a:pt x="179115" y="166688"/>
                  <a:pt x="173980" y="169143"/>
                  <a:pt x="170631" y="173385"/>
                </a:cubicBezTo>
                <a:lnTo>
                  <a:pt x="123006" y="232916"/>
                </a:lnTo>
                <a:cubicBezTo>
                  <a:pt x="118690" y="238274"/>
                  <a:pt x="117872" y="245641"/>
                  <a:pt x="120848" y="251817"/>
                </a:cubicBezTo>
                <a:cubicBezTo>
                  <a:pt x="123825" y="257994"/>
                  <a:pt x="130076" y="261938"/>
                  <a:pt x="136922" y="261938"/>
                </a:cubicBezTo>
                <a:lnTo>
                  <a:pt x="339328" y="261938"/>
                </a:lnTo>
                <a:cubicBezTo>
                  <a:pt x="345802" y="261938"/>
                  <a:pt x="351755" y="258440"/>
                  <a:pt x="354881" y="252785"/>
                </a:cubicBezTo>
                <a:cubicBezTo>
                  <a:pt x="358006" y="247129"/>
                  <a:pt x="357932" y="240283"/>
                  <a:pt x="354509" y="234702"/>
                </a:cubicBezTo>
                <a:lnTo>
                  <a:pt x="289024" y="127546"/>
                </a:lnTo>
                <a:close/>
              </a:path>
            </a:pathLst>
          </a:custGeom>
          <a:solidFill>
            <a:srgbClr val="A07E64"/>
          </a:solidFill>
          <a:ln/>
        </p:spPr>
      </p:sp>
      <p:sp>
        <p:nvSpPr>
          <p:cNvPr id="10" name="Text 7"/>
          <p:cNvSpPr/>
          <p:nvPr/>
        </p:nvSpPr>
        <p:spPr>
          <a:xfrm>
            <a:off x="5099050" y="2641600"/>
            <a:ext cx="48387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AI-powered Image-to-Image Catalog Search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5099050" y="2997200"/>
            <a:ext cx="4813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Revolutionizing product discovery with visual AI.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4216400" y="3987800"/>
            <a:ext cx="3759200" cy="1676400"/>
          </a:xfrm>
          <a:custGeom>
            <a:avLst/>
            <a:gdLst/>
            <a:ahLst/>
            <a:cxnLst/>
            <a:rect l="l" t="t" r="r" b="b"/>
            <a:pathLst>
              <a:path w="3759200" h="1676400">
                <a:moveTo>
                  <a:pt x="101607" y="0"/>
                </a:moveTo>
                <a:lnTo>
                  <a:pt x="3657593" y="0"/>
                </a:lnTo>
                <a:cubicBezTo>
                  <a:pt x="3713709" y="0"/>
                  <a:pt x="3759200" y="45491"/>
                  <a:pt x="3759200" y="101607"/>
                </a:cubicBezTo>
                <a:lnTo>
                  <a:pt x="3759200" y="1574793"/>
                </a:lnTo>
                <a:cubicBezTo>
                  <a:pt x="3759200" y="1630909"/>
                  <a:pt x="3713709" y="1676400"/>
                  <a:pt x="3657593" y="1676400"/>
                </a:cubicBezTo>
                <a:lnTo>
                  <a:pt x="101607" y="1676400"/>
                </a:lnTo>
                <a:cubicBezTo>
                  <a:pt x="45491" y="1676400"/>
                  <a:pt x="0" y="1630909"/>
                  <a:pt x="0" y="15747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D7B99A">
              <a:alpha val="25098"/>
            </a:srgbClr>
          </a:solidFill>
          <a:ln/>
        </p:spPr>
      </p:sp>
      <p:sp>
        <p:nvSpPr>
          <p:cNvPr id="13" name="Shape 10"/>
          <p:cNvSpPr/>
          <p:nvPr/>
        </p:nvSpPr>
        <p:spPr>
          <a:xfrm>
            <a:off x="5908675" y="42291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309563" y="154781"/>
                </a:moveTo>
                <a:cubicBezTo>
                  <a:pt x="309563" y="188937"/>
                  <a:pt x="298475" y="220489"/>
                  <a:pt x="279797" y="246087"/>
                </a:cubicBezTo>
                <a:lnTo>
                  <a:pt x="374005" y="340370"/>
                </a:lnTo>
                <a:cubicBezTo>
                  <a:pt x="383307" y="349672"/>
                  <a:pt x="383307" y="364778"/>
                  <a:pt x="374005" y="374079"/>
                </a:cubicBezTo>
                <a:cubicBezTo>
                  <a:pt x="364703" y="383381"/>
                  <a:pt x="349597" y="383381"/>
                  <a:pt x="340296" y="374079"/>
                </a:cubicBezTo>
                <a:lnTo>
                  <a:pt x="246087" y="279797"/>
                </a:lnTo>
                <a:cubicBezTo>
                  <a:pt x="220489" y="298475"/>
                  <a:pt x="188937" y="309563"/>
                  <a:pt x="154781" y="309563"/>
                </a:cubicBezTo>
                <a:cubicBezTo>
                  <a:pt x="69279" y="309563"/>
                  <a:pt x="0" y="240283"/>
                  <a:pt x="0" y="154781"/>
                </a:cubicBezTo>
                <a:cubicBezTo>
                  <a:pt x="0" y="69279"/>
                  <a:pt x="69279" y="0"/>
                  <a:pt x="154781" y="0"/>
                </a:cubicBezTo>
                <a:cubicBezTo>
                  <a:pt x="240283" y="0"/>
                  <a:pt x="309563" y="69279"/>
                  <a:pt x="309563" y="154781"/>
                </a:cubicBezTo>
                <a:close/>
                <a:moveTo>
                  <a:pt x="154781" y="83344"/>
                </a:moveTo>
                <a:cubicBezTo>
                  <a:pt x="144884" y="83344"/>
                  <a:pt x="136922" y="91306"/>
                  <a:pt x="136922" y="101203"/>
                </a:cubicBezTo>
                <a:lnTo>
                  <a:pt x="136922" y="136922"/>
                </a:lnTo>
                <a:lnTo>
                  <a:pt x="101203" y="136922"/>
                </a:lnTo>
                <a:cubicBezTo>
                  <a:pt x="91306" y="136922"/>
                  <a:pt x="83344" y="144884"/>
                  <a:pt x="83344" y="154781"/>
                </a:cubicBezTo>
                <a:cubicBezTo>
                  <a:pt x="83344" y="164678"/>
                  <a:pt x="91306" y="172641"/>
                  <a:pt x="101203" y="172641"/>
                </a:cubicBezTo>
                <a:lnTo>
                  <a:pt x="136922" y="172641"/>
                </a:lnTo>
                <a:lnTo>
                  <a:pt x="136922" y="208359"/>
                </a:lnTo>
                <a:cubicBezTo>
                  <a:pt x="136922" y="218256"/>
                  <a:pt x="144884" y="226219"/>
                  <a:pt x="154781" y="226219"/>
                </a:cubicBezTo>
                <a:cubicBezTo>
                  <a:pt x="164678" y="226219"/>
                  <a:pt x="172641" y="218256"/>
                  <a:pt x="172641" y="208359"/>
                </a:cubicBezTo>
                <a:lnTo>
                  <a:pt x="172641" y="172641"/>
                </a:lnTo>
                <a:lnTo>
                  <a:pt x="208359" y="172641"/>
                </a:lnTo>
                <a:cubicBezTo>
                  <a:pt x="218256" y="172641"/>
                  <a:pt x="226219" y="164678"/>
                  <a:pt x="226219" y="154781"/>
                </a:cubicBezTo>
                <a:cubicBezTo>
                  <a:pt x="226219" y="144884"/>
                  <a:pt x="218256" y="136922"/>
                  <a:pt x="208359" y="136922"/>
                </a:cubicBezTo>
                <a:lnTo>
                  <a:pt x="172641" y="136922"/>
                </a:lnTo>
                <a:lnTo>
                  <a:pt x="172641" y="101203"/>
                </a:lnTo>
                <a:cubicBezTo>
                  <a:pt x="172641" y="91306"/>
                  <a:pt x="164678" y="83344"/>
                  <a:pt x="154781" y="83344"/>
                </a:cubicBezTo>
                <a:close/>
              </a:path>
            </a:pathLst>
          </a:custGeom>
          <a:solidFill>
            <a:srgbClr val="A07E64"/>
          </a:solidFill>
          <a:ln/>
        </p:spPr>
      </p:sp>
      <p:sp>
        <p:nvSpPr>
          <p:cNvPr id="14" name="Text 11"/>
          <p:cNvSpPr/>
          <p:nvPr/>
        </p:nvSpPr>
        <p:spPr>
          <a:xfrm>
            <a:off x="4362450" y="4711700"/>
            <a:ext cx="3467100" cy="711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Intelligent Search &amp; Recommendations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8178800" y="3987800"/>
            <a:ext cx="3759200" cy="1676400"/>
          </a:xfrm>
          <a:custGeom>
            <a:avLst/>
            <a:gdLst/>
            <a:ahLst/>
            <a:cxnLst/>
            <a:rect l="l" t="t" r="r" b="b"/>
            <a:pathLst>
              <a:path w="3759200" h="1676400">
                <a:moveTo>
                  <a:pt x="101607" y="0"/>
                </a:moveTo>
                <a:lnTo>
                  <a:pt x="3657593" y="0"/>
                </a:lnTo>
                <a:cubicBezTo>
                  <a:pt x="3713709" y="0"/>
                  <a:pt x="3759200" y="45491"/>
                  <a:pt x="3759200" y="101607"/>
                </a:cubicBezTo>
                <a:lnTo>
                  <a:pt x="3759200" y="1574793"/>
                </a:lnTo>
                <a:cubicBezTo>
                  <a:pt x="3759200" y="1630909"/>
                  <a:pt x="3713709" y="1676400"/>
                  <a:pt x="3657593" y="1676400"/>
                </a:cubicBezTo>
                <a:lnTo>
                  <a:pt x="101607" y="1676400"/>
                </a:lnTo>
                <a:cubicBezTo>
                  <a:pt x="45491" y="1676400"/>
                  <a:pt x="0" y="1630909"/>
                  <a:pt x="0" y="1574793"/>
                </a:cubicBezTo>
                <a:lnTo>
                  <a:pt x="0" y="101607"/>
                </a:lnTo>
                <a:cubicBezTo>
                  <a:pt x="0" y="45528"/>
                  <a:pt x="45528" y="0"/>
                  <a:pt x="101607" y="0"/>
                </a:cubicBezTo>
                <a:close/>
              </a:path>
            </a:pathLst>
          </a:custGeom>
          <a:solidFill>
            <a:srgbClr val="D7B99A">
              <a:alpha val="25098"/>
            </a:srgbClr>
          </a:solidFill>
          <a:ln/>
        </p:spPr>
      </p:sp>
      <p:sp>
        <p:nvSpPr>
          <p:cNvPr id="16" name="Shape 13"/>
          <p:cNvSpPr/>
          <p:nvPr/>
        </p:nvSpPr>
        <p:spPr>
          <a:xfrm>
            <a:off x="9847263" y="44069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184547" y="65484"/>
                </a:moveTo>
                <a:lnTo>
                  <a:pt x="244078" y="65484"/>
                </a:lnTo>
                <a:lnTo>
                  <a:pt x="244078" y="101203"/>
                </a:lnTo>
                <a:lnTo>
                  <a:pt x="184547" y="101203"/>
                </a:lnTo>
                <a:lnTo>
                  <a:pt x="184547" y="65484"/>
                </a:lnTo>
                <a:close/>
                <a:moveTo>
                  <a:pt x="178594" y="23812"/>
                </a:moveTo>
                <a:cubicBezTo>
                  <a:pt x="158874" y="23812"/>
                  <a:pt x="142875" y="39812"/>
                  <a:pt x="142875" y="59531"/>
                </a:cubicBezTo>
                <a:lnTo>
                  <a:pt x="142875" y="107156"/>
                </a:lnTo>
                <a:cubicBezTo>
                  <a:pt x="142875" y="126876"/>
                  <a:pt x="158874" y="142875"/>
                  <a:pt x="178594" y="142875"/>
                </a:cubicBezTo>
                <a:lnTo>
                  <a:pt x="190500" y="142875"/>
                </a:lnTo>
                <a:lnTo>
                  <a:pt x="190500" y="166688"/>
                </a:lnTo>
                <a:lnTo>
                  <a:pt x="23812" y="166688"/>
                </a:lnTo>
                <a:cubicBezTo>
                  <a:pt x="10641" y="166688"/>
                  <a:pt x="0" y="177329"/>
                  <a:pt x="0" y="190500"/>
                </a:cubicBezTo>
                <a:cubicBezTo>
                  <a:pt x="0" y="203671"/>
                  <a:pt x="10641" y="214313"/>
                  <a:pt x="23812" y="214313"/>
                </a:cubicBezTo>
                <a:lnTo>
                  <a:pt x="95250" y="214313"/>
                </a:lnTo>
                <a:lnTo>
                  <a:pt x="95250" y="238125"/>
                </a:lnTo>
                <a:lnTo>
                  <a:pt x="83344" y="238125"/>
                </a:lnTo>
                <a:cubicBezTo>
                  <a:pt x="63624" y="238125"/>
                  <a:pt x="47625" y="254124"/>
                  <a:pt x="47625" y="273844"/>
                </a:cubicBezTo>
                <a:lnTo>
                  <a:pt x="47625" y="321469"/>
                </a:lnTo>
                <a:cubicBezTo>
                  <a:pt x="47625" y="341188"/>
                  <a:pt x="63624" y="357188"/>
                  <a:pt x="83344" y="357188"/>
                </a:cubicBezTo>
                <a:lnTo>
                  <a:pt x="154781" y="357188"/>
                </a:lnTo>
                <a:cubicBezTo>
                  <a:pt x="174501" y="357188"/>
                  <a:pt x="190500" y="341188"/>
                  <a:pt x="190500" y="321469"/>
                </a:cubicBezTo>
                <a:lnTo>
                  <a:pt x="190500" y="273844"/>
                </a:lnTo>
                <a:cubicBezTo>
                  <a:pt x="190500" y="254124"/>
                  <a:pt x="174501" y="238125"/>
                  <a:pt x="154781" y="238125"/>
                </a:cubicBezTo>
                <a:lnTo>
                  <a:pt x="142875" y="238125"/>
                </a:lnTo>
                <a:lnTo>
                  <a:pt x="142875" y="214313"/>
                </a:lnTo>
                <a:lnTo>
                  <a:pt x="285750" y="214313"/>
                </a:lnTo>
                <a:lnTo>
                  <a:pt x="285750" y="238125"/>
                </a:lnTo>
                <a:lnTo>
                  <a:pt x="273844" y="238125"/>
                </a:lnTo>
                <a:cubicBezTo>
                  <a:pt x="254124" y="238125"/>
                  <a:pt x="238125" y="254124"/>
                  <a:pt x="238125" y="273844"/>
                </a:cubicBezTo>
                <a:lnTo>
                  <a:pt x="238125" y="321469"/>
                </a:lnTo>
                <a:cubicBezTo>
                  <a:pt x="238125" y="341188"/>
                  <a:pt x="254124" y="357188"/>
                  <a:pt x="273844" y="357188"/>
                </a:cubicBezTo>
                <a:lnTo>
                  <a:pt x="345281" y="357188"/>
                </a:lnTo>
                <a:cubicBezTo>
                  <a:pt x="365001" y="357188"/>
                  <a:pt x="381000" y="341188"/>
                  <a:pt x="381000" y="321469"/>
                </a:cubicBezTo>
                <a:lnTo>
                  <a:pt x="381000" y="273844"/>
                </a:lnTo>
                <a:cubicBezTo>
                  <a:pt x="381000" y="254124"/>
                  <a:pt x="365001" y="238125"/>
                  <a:pt x="345281" y="238125"/>
                </a:cubicBezTo>
                <a:lnTo>
                  <a:pt x="333375" y="238125"/>
                </a:lnTo>
                <a:lnTo>
                  <a:pt x="333375" y="214313"/>
                </a:lnTo>
                <a:lnTo>
                  <a:pt x="404813" y="214313"/>
                </a:lnTo>
                <a:cubicBezTo>
                  <a:pt x="417984" y="214313"/>
                  <a:pt x="428625" y="203671"/>
                  <a:pt x="428625" y="190500"/>
                </a:cubicBezTo>
                <a:cubicBezTo>
                  <a:pt x="428625" y="177329"/>
                  <a:pt x="417984" y="166688"/>
                  <a:pt x="404813" y="166688"/>
                </a:cubicBezTo>
                <a:lnTo>
                  <a:pt x="238125" y="166688"/>
                </a:lnTo>
                <a:lnTo>
                  <a:pt x="238125" y="142875"/>
                </a:lnTo>
                <a:lnTo>
                  <a:pt x="250031" y="142875"/>
                </a:lnTo>
                <a:cubicBezTo>
                  <a:pt x="269751" y="142875"/>
                  <a:pt x="285750" y="126876"/>
                  <a:pt x="285750" y="107156"/>
                </a:cubicBezTo>
                <a:lnTo>
                  <a:pt x="285750" y="59531"/>
                </a:lnTo>
                <a:cubicBezTo>
                  <a:pt x="285750" y="39812"/>
                  <a:pt x="269751" y="23812"/>
                  <a:pt x="250031" y="23812"/>
                </a:cubicBezTo>
                <a:lnTo>
                  <a:pt x="178594" y="23812"/>
                </a:lnTo>
                <a:close/>
                <a:moveTo>
                  <a:pt x="333375" y="279797"/>
                </a:moveTo>
                <a:lnTo>
                  <a:pt x="339328" y="279797"/>
                </a:lnTo>
                <a:lnTo>
                  <a:pt x="339328" y="315516"/>
                </a:lnTo>
                <a:lnTo>
                  <a:pt x="279797" y="315516"/>
                </a:lnTo>
                <a:lnTo>
                  <a:pt x="279797" y="279797"/>
                </a:lnTo>
                <a:lnTo>
                  <a:pt x="333375" y="279797"/>
                </a:lnTo>
                <a:close/>
                <a:moveTo>
                  <a:pt x="142875" y="279797"/>
                </a:moveTo>
                <a:lnTo>
                  <a:pt x="148828" y="279797"/>
                </a:lnTo>
                <a:lnTo>
                  <a:pt x="148828" y="315516"/>
                </a:lnTo>
                <a:lnTo>
                  <a:pt x="89297" y="315516"/>
                </a:lnTo>
                <a:lnTo>
                  <a:pt x="89297" y="279797"/>
                </a:lnTo>
                <a:lnTo>
                  <a:pt x="142875" y="279797"/>
                </a:lnTo>
                <a:close/>
              </a:path>
            </a:pathLst>
          </a:custGeom>
          <a:solidFill>
            <a:srgbClr val="A07E64"/>
          </a:solidFill>
          <a:ln/>
        </p:spPr>
      </p:sp>
      <p:sp>
        <p:nvSpPr>
          <p:cNvPr id="17" name="Text 14"/>
          <p:cNvSpPr/>
          <p:nvPr/>
        </p:nvSpPr>
        <p:spPr>
          <a:xfrm>
            <a:off x="8324850" y="4889500"/>
            <a:ext cx="3467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Federated Learning Models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2:03-d3ce46os8jdo4os5dcsg.png">    </p:cNvPr>
          <p:cNvPicPr>
            <a:picLocks noChangeAspect="1"/>
          </p:cNvPicPr>
          <p:nvPr/>
        </p:nvPicPr>
        <p:blipFill>
          <a:blip r:embed="rId1"/>
          <a:srcRect l="5" r="5" t="0" b="0"/>
          <a:stretch/>
        </p:blipFill>
        <p:spPr>
          <a:xfrm>
            <a:off x="-9525" y="-22225"/>
            <a:ext cx="12214860" cy="691007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172075" y="1997710"/>
            <a:ext cx="988695" cy="76073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1"/>
          <p:cNvSpPr/>
          <p:nvPr/>
        </p:nvSpPr>
        <p:spPr>
          <a:xfrm>
            <a:off x="5172075" y="1997710"/>
            <a:ext cx="988695" cy="76073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5092065" y="2949575"/>
            <a:ext cx="6986905" cy="10153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21293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Features &amp; Use Cases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54000" y="2086610"/>
            <a:ext cx="3128010" cy="8629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16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2:02-d3ce46gs8jdo4os5dcq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9855" y="-39370"/>
            <a:ext cx="12396470" cy="694563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397000"/>
            <a:ext cx="4902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A07E6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Features &amp; Benefits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2108200"/>
            <a:ext cx="4775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Engineered for performance, designed for trust, and built to scale.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5435600" y="1701800"/>
            <a:ext cx="6502400" cy="711200"/>
          </a:xfrm>
          <a:custGeom>
            <a:avLst/>
            <a:gdLst/>
            <a:ahLst/>
            <a:cxnLst/>
            <a:rect l="l" t="t" r="r" b="b"/>
            <a:pathLst>
              <a:path w="6502400" h="711200">
                <a:moveTo>
                  <a:pt x="101602" y="0"/>
                </a:moveTo>
                <a:lnTo>
                  <a:pt x="6400798" y="0"/>
                </a:lnTo>
                <a:cubicBezTo>
                  <a:pt x="6456911" y="0"/>
                  <a:pt x="6502400" y="45489"/>
                  <a:pt x="6502400" y="101602"/>
                </a:cubicBezTo>
                <a:lnTo>
                  <a:pt x="6502400" y="609598"/>
                </a:lnTo>
                <a:cubicBezTo>
                  <a:pt x="6502400" y="665711"/>
                  <a:pt x="6456911" y="711200"/>
                  <a:pt x="64007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D7B99A">
              <a:alpha val="25098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5657850" y="1905000"/>
            <a:ext cx="266700" cy="304800"/>
          </a:xfrm>
          <a:custGeom>
            <a:avLst/>
            <a:gdLst/>
            <a:ahLst/>
            <a:cxnLst/>
            <a:rect l="l" t="t" r="r" b="b"/>
            <a:pathLst>
              <a:path w="266700" h="304800">
                <a:moveTo>
                  <a:pt x="201692" y="-5894"/>
                </a:moveTo>
                <a:cubicBezTo>
                  <a:pt x="208776" y="-774"/>
                  <a:pt x="211395" y="8513"/>
                  <a:pt x="208181" y="16609"/>
                </a:cubicBezTo>
                <a:lnTo>
                  <a:pt x="161508" y="133350"/>
                </a:lnTo>
                <a:lnTo>
                  <a:pt x="247650" y="133350"/>
                </a:lnTo>
                <a:cubicBezTo>
                  <a:pt x="255687" y="133350"/>
                  <a:pt x="262830" y="138351"/>
                  <a:pt x="265569" y="145911"/>
                </a:cubicBezTo>
                <a:cubicBezTo>
                  <a:pt x="268307" y="153472"/>
                  <a:pt x="265986" y="161925"/>
                  <a:pt x="259854" y="167045"/>
                </a:cubicBezTo>
                <a:lnTo>
                  <a:pt x="88404" y="309920"/>
                </a:lnTo>
                <a:cubicBezTo>
                  <a:pt x="81677" y="315516"/>
                  <a:pt x="72092" y="315813"/>
                  <a:pt x="65008" y="310694"/>
                </a:cubicBezTo>
                <a:cubicBezTo>
                  <a:pt x="57924" y="305574"/>
                  <a:pt x="55305" y="296287"/>
                  <a:pt x="58519" y="288191"/>
                </a:cubicBezTo>
                <a:lnTo>
                  <a:pt x="105192" y="171450"/>
                </a:lnTo>
                <a:lnTo>
                  <a:pt x="19050" y="171450"/>
                </a:lnTo>
                <a:cubicBezTo>
                  <a:pt x="11013" y="171450"/>
                  <a:pt x="3870" y="166449"/>
                  <a:pt x="1131" y="158889"/>
                </a:cubicBezTo>
                <a:cubicBezTo>
                  <a:pt x="-1607" y="151328"/>
                  <a:pt x="714" y="142875"/>
                  <a:pt x="6846" y="137755"/>
                </a:cubicBezTo>
                <a:lnTo>
                  <a:pt x="178296" y="-5120"/>
                </a:lnTo>
                <a:cubicBezTo>
                  <a:pt x="185023" y="-10716"/>
                  <a:pt x="194608" y="-11013"/>
                  <a:pt x="201692" y="-5894"/>
                </a:cubicBezTo>
                <a:close/>
              </a:path>
            </a:pathLst>
          </a:custGeom>
          <a:solidFill>
            <a:srgbClr val="A07E64"/>
          </a:solidFill>
          <a:ln/>
        </p:spPr>
      </p:sp>
      <p:sp>
        <p:nvSpPr>
          <p:cNvPr id="7" name="Text 4"/>
          <p:cNvSpPr/>
          <p:nvPr/>
        </p:nvSpPr>
        <p:spPr>
          <a:xfrm>
            <a:off x="6197600" y="1854200"/>
            <a:ext cx="4584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Real-time decision-making with </a:t>
            </a:r>
            <a:pPr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neural networks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5435600" y="2616200"/>
            <a:ext cx="6502400" cy="711200"/>
          </a:xfrm>
          <a:custGeom>
            <a:avLst/>
            <a:gdLst/>
            <a:ahLst/>
            <a:cxnLst/>
            <a:rect l="l" t="t" r="r" b="b"/>
            <a:pathLst>
              <a:path w="6502400" h="711200">
                <a:moveTo>
                  <a:pt x="101602" y="0"/>
                </a:moveTo>
                <a:lnTo>
                  <a:pt x="6400798" y="0"/>
                </a:lnTo>
                <a:cubicBezTo>
                  <a:pt x="6456911" y="0"/>
                  <a:pt x="6502400" y="45489"/>
                  <a:pt x="6502400" y="101602"/>
                </a:cubicBezTo>
                <a:lnTo>
                  <a:pt x="6502400" y="609598"/>
                </a:lnTo>
                <a:cubicBezTo>
                  <a:pt x="6502400" y="665711"/>
                  <a:pt x="6456911" y="711200"/>
                  <a:pt x="64007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D7B99A">
              <a:alpha val="25098"/>
            </a:srgbClr>
          </a:solidFill>
          <a:ln/>
        </p:spPr>
      </p:sp>
      <p:sp>
        <p:nvSpPr>
          <p:cNvPr id="9" name="Shape 6"/>
          <p:cNvSpPr/>
          <p:nvPr/>
        </p:nvSpPr>
        <p:spPr>
          <a:xfrm>
            <a:off x="5638800" y="28194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85810" y="114300"/>
                </a:moveTo>
                <a:lnTo>
                  <a:pt x="290513" y="114300"/>
                </a:lnTo>
                <a:cubicBezTo>
                  <a:pt x="298430" y="114300"/>
                  <a:pt x="304800" y="107930"/>
                  <a:pt x="304800" y="100013"/>
                </a:cubicBezTo>
                <a:lnTo>
                  <a:pt x="304800" y="14288"/>
                </a:lnTo>
                <a:cubicBezTo>
                  <a:pt x="304800" y="8513"/>
                  <a:pt x="301347" y="3274"/>
                  <a:pt x="295989" y="1072"/>
                </a:cubicBezTo>
                <a:cubicBezTo>
                  <a:pt x="290632" y="-1131"/>
                  <a:pt x="284500" y="119"/>
                  <a:pt x="280392" y="4167"/>
                </a:cubicBezTo>
                <a:lnTo>
                  <a:pt x="249615" y="35004"/>
                </a:lnTo>
                <a:cubicBezTo>
                  <a:pt x="223242" y="13156"/>
                  <a:pt x="189309" y="0"/>
                  <a:pt x="152400" y="0"/>
                </a:cubicBezTo>
                <a:cubicBezTo>
                  <a:pt x="75605" y="0"/>
                  <a:pt x="12085" y="56793"/>
                  <a:pt x="1548" y="130671"/>
                </a:cubicBezTo>
                <a:cubicBezTo>
                  <a:pt x="60" y="141089"/>
                  <a:pt x="7263" y="150733"/>
                  <a:pt x="17681" y="152221"/>
                </a:cubicBezTo>
                <a:cubicBezTo>
                  <a:pt x="28099" y="153710"/>
                  <a:pt x="37743" y="146447"/>
                  <a:pt x="39231" y="136088"/>
                </a:cubicBezTo>
                <a:cubicBezTo>
                  <a:pt x="47149" y="80665"/>
                  <a:pt x="94833" y="38100"/>
                  <a:pt x="152400" y="38100"/>
                </a:cubicBezTo>
                <a:cubicBezTo>
                  <a:pt x="178832" y="38100"/>
                  <a:pt x="203121" y="47030"/>
                  <a:pt x="222468" y="62091"/>
                </a:cubicBezTo>
                <a:lnTo>
                  <a:pt x="194667" y="89892"/>
                </a:lnTo>
                <a:cubicBezTo>
                  <a:pt x="190560" y="94000"/>
                  <a:pt x="189369" y="100132"/>
                  <a:pt x="191572" y="105489"/>
                </a:cubicBezTo>
                <a:cubicBezTo>
                  <a:pt x="193774" y="110847"/>
                  <a:pt x="199013" y="114300"/>
                  <a:pt x="204787" y="114300"/>
                </a:cubicBezTo>
                <a:lnTo>
                  <a:pt x="285810" y="114300"/>
                </a:lnTo>
                <a:close/>
                <a:moveTo>
                  <a:pt x="303312" y="174129"/>
                </a:moveTo>
                <a:cubicBezTo>
                  <a:pt x="304800" y="163711"/>
                  <a:pt x="297537" y="154067"/>
                  <a:pt x="287179" y="152579"/>
                </a:cubicBezTo>
                <a:cubicBezTo>
                  <a:pt x="276820" y="151090"/>
                  <a:pt x="267117" y="158353"/>
                  <a:pt x="265628" y="168712"/>
                </a:cubicBezTo>
                <a:cubicBezTo>
                  <a:pt x="257711" y="224076"/>
                  <a:pt x="210026" y="266640"/>
                  <a:pt x="152460" y="266640"/>
                </a:cubicBezTo>
                <a:cubicBezTo>
                  <a:pt x="126028" y="266640"/>
                  <a:pt x="101739" y="257711"/>
                  <a:pt x="82391" y="242649"/>
                </a:cubicBezTo>
                <a:lnTo>
                  <a:pt x="110133" y="214908"/>
                </a:lnTo>
                <a:cubicBezTo>
                  <a:pt x="114240" y="210800"/>
                  <a:pt x="115431" y="204668"/>
                  <a:pt x="113228" y="199311"/>
                </a:cubicBezTo>
                <a:cubicBezTo>
                  <a:pt x="111026" y="193953"/>
                  <a:pt x="105787" y="190500"/>
                  <a:pt x="100013" y="190500"/>
                </a:cubicBezTo>
                <a:lnTo>
                  <a:pt x="14288" y="190500"/>
                </a:lnTo>
                <a:cubicBezTo>
                  <a:pt x="6370" y="190500"/>
                  <a:pt x="0" y="196870"/>
                  <a:pt x="0" y="204787"/>
                </a:cubicBezTo>
                <a:lnTo>
                  <a:pt x="0" y="290513"/>
                </a:lnTo>
                <a:cubicBezTo>
                  <a:pt x="0" y="296287"/>
                  <a:pt x="3453" y="301526"/>
                  <a:pt x="8811" y="303728"/>
                </a:cubicBezTo>
                <a:cubicBezTo>
                  <a:pt x="14168" y="305931"/>
                  <a:pt x="20300" y="304681"/>
                  <a:pt x="24408" y="300633"/>
                </a:cubicBezTo>
                <a:lnTo>
                  <a:pt x="55245" y="269796"/>
                </a:lnTo>
                <a:cubicBezTo>
                  <a:pt x="81558" y="291644"/>
                  <a:pt x="115491" y="304800"/>
                  <a:pt x="152400" y="304800"/>
                </a:cubicBezTo>
                <a:cubicBezTo>
                  <a:pt x="229195" y="304800"/>
                  <a:pt x="292715" y="248007"/>
                  <a:pt x="303252" y="174129"/>
                </a:cubicBezTo>
                <a:close/>
              </a:path>
            </a:pathLst>
          </a:custGeom>
          <a:solidFill>
            <a:srgbClr val="A07E64"/>
          </a:solidFill>
          <a:ln/>
        </p:spPr>
      </p:sp>
      <p:sp>
        <p:nvSpPr>
          <p:cNvPr id="10" name="Text 7"/>
          <p:cNvSpPr/>
          <p:nvPr/>
        </p:nvSpPr>
        <p:spPr>
          <a:xfrm>
            <a:off x="6197600" y="2768600"/>
            <a:ext cx="4673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Continuous learning through </a:t>
            </a:r>
            <a:pPr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user feedback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loops.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5435600" y="3530600"/>
            <a:ext cx="6502400" cy="711200"/>
          </a:xfrm>
          <a:custGeom>
            <a:avLst/>
            <a:gdLst/>
            <a:ahLst/>
            <a:cxnLst/>
            <a:rect l="l" t="t" r="r" b="b"/>
            <a:pathLst>
              <a:path w="6502400" h="711200">
                <a:moveTo>
                  <a:pt x="101602" y="0"/>
                </a:moveTo>
                <a:lnTo>
                  <a:pt x="6400798" y="0"/>
                </a:lnTo>
                <a:cubicBezTo>
                  <a:pt x="6456911" y="0"/>
                  <a:pt x="6502400" y="45489"/>
                  <a:pt x="6502400" y="101602"/>
                </a:cubicBezTo>
                <a:lnTo>
                  <a:pt x="6502400" y="609598"/>
                </a:lnTo>
                <a:cubicBezTo>
                  <a:pt x="6502400" y="665711"/>
                  <a:pt x="6456911" y="711200"/>
                  <a:pt x="64007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D7B99A">
              <a:alpha val="25098"/>
            </a:srgbClr>
          </a:solidFill>
          <a:ln/>
        </p:spPr>
      </p:sp>
      <p:sp>
        <p:nvSpPr>
          <p:cNvPr id="12" name="Shape 9"/>
          <p:cNvSpPr/>
          <p:nvPr/>
        </p:nvSpPr>
        <p:spPr>
          <a:xfrm>
            <a:off x="5619750" y="37338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33350" y="147638"/>
                </a:moveTo>
                <a:cubicBezTo>
                  <a:pt x="172777" y="147638"/>
                  <a:pt x="204787" y="115627"/>
                  <a:pt x="204787" y="76200"/>
                </a:cubicBezTo>
                <a:cubicBezTo>
                  <a:pt x="204787" y="36773"/>
                  <a:pt x="172777" y="4763"/>
                  <a:pt x="133350" y="4763"/>
                </a:cubicBezTo>
                <a:cubicBezTo>
                  <a:pt x="93923" y="4763"/>
                  <a:pt x="61913" y="36773"/>
                  <a:pt x="61912" y="76200"/>
                </a:cubicBezTo>
                <a:cubicBezTo>
                  <a:pt x="61912" y="115627"/>
                  <a:pt x="93923" y="147638"/>
                  <a:pt x="133350" y="147638"/>
                </a:cubicBezTo>
                <a:close/>
                <a:moveTo>
                  <a:pt x="115669" y="180975"/>
                </a:moveTo>
                <a:cubicBezTo>
                  <a:pt x="57031" y="180975"/>
                  <a:pt x="9525" y="228481"/>
                  <a:pt x="9525" y="287119"/>
                </a:cubicBezTo>
                <a:cubicBezTo>
                  <a:pt x="9525" y="296882"/>
                  <a:pt x="17443" y="304800"/>
                  <a:pt x="27206" y="304800"/>
                </a:cubicBezTo>
                <a:lnTo>
                  <a:pt x="176927" y="304800"/>
                </a:lnTo>
                <a:cubicBezTo>
                  <a:pt x="155377" y="279440"/>
                  <a:pt x="142875" y="246757"/>
                  <a:pt x="142875" y="212169"/>
                </a:cubicBezTo>
                <a:lnTo>
                  <a:pt x="142875" y="193655"/>
                </a:lnTo>
                <a:cubicBezTo>
                  <a:pt x="142875" y="189309"/>
                  <a:pt x="143470" y="185023"/>
                  <a:pt x="144601" y="180975"/>
                </a:cubicBezTo>
                <a:lnTo>
                  <a:pt x="115669" y="180975"/>
                </a:lnTo>
                <a:close/>
                <a:moveTo>
                  <a:pt x="265093" y="290810"/>
                </a:moveTo>
                <a:lnTo>
                  <a:pt x="257175" y="294561"/>
                </a:lnTo>
                <a:lnTo>
                  <a:pt x="257175" y="182582"/>
                </a:lnTo>
                <a:lnTo>
                  <a:pt x="314325" y="201632"/>
                </a:lnTo>
                <a:lnTo>
                  <a:pt x="314325" y="213300"/>
                </a:lnTo>
                <a:cubicBezTo>
                  <a:pt x="314325" y="246519"/>
                  <a:pt x="295156" y="276701"/>
                  <a:pt x="265093" y="290870"/>
                </a:cubicBezTo>
                <a:close/>
                <a:moveTo>
                  <a:pt x="251162" y="154484"/>
                </a:moveTo>
                <a:lnTo>
                  <a:pt x="184487" y="176689"/>
                </a:lnTo>
                <a:cubicBezTo>
                  <a:pt x="176689" y="179308"/>
                  <a:pt x="171450" y="186571"/>
                  <a:pt x="171450" y="194786"/>
                </a:cubicBezTo>
                <a:lnTo>
                  <a:pt x="171450" y="213300"/>
                </a:lnTo>
                <a:cubicBezTo>
                  <a:pt x="171450" y="257592"/>
                  <a:pt x="197048" y="297894"/>
                  <a:pt x="237053" y="316706"/>
                </a:cubicBezTo>
                <a:lnTo>
                  <a:pt x="248067" y="321885"/>
                </a:lnTo>
                <a:cubicBezTo>
                  <a:pt x="250924" y="323195"/>
                  <a:pt x="254020" y="323910"/>
                  <a:pt x="257115" y="323910"/>
                </a:cubicBezTo>
                <a:cubicBezTo>
                  <a:pt x="260211" y="323910"/>
                  <a:pt x="263366" y="323195"/>
                  <a:pt x="266164" y="321885"/>
                </a:cubicBezTo>
                <a:lnTo>
                  <a:pt x="277178" y="316706"/>
                </a:lnTo>
                <a:cubicBezTo>
                  <a:pt x="317302" y="297835"/>
                  <a:pt x="342900" y="257532"/>
                  <a:pt x="342900" y="213241"/>
                </a:cubicBezTo>
                <a:lnTo>
                  <a:pt x="342900" y="194727"/>
                </a:lnTo>
                <a:cubicBezTo>
                  <a:pt x="342900" y="186511"/>
                  <a:pt x="337661" y="179249"/>
                  <a:pt x="329863" y="176629"/>
                </a:cubicBezTo>
                <a:lnTo>
                  <a:pt x="263188" y="154424"/>
                </a:lnTo>
                <a:cubicBezTo>
                  <a:pt x="259259" y="153114"/>
                  <a:pt x="255032" y="153114"/>
                  <a:pt x="251162" y="154424"/>
                </a:cubicBezTo>
                <a:close/>
              </a:path>
            </a:pathLst>
          </a:custGeom>
          <a:solidFill>
            <a:srgbClr val="A07E64"/>
          </a:solidFill>
          <a:ln/>
        </p:spPr>
      </p:sp>
      <p:sp>
        <p:nvSpPr>
          <p:cNvPr id="13" name="Text 10"/>
          <p:cNvSpPr/>
          <p:nvPr/>
        </p:nvSpPr>
        <p:spPr>
          <a:xfrm>
            <a:off x="6197600" y="3683000"/>
            <a:ext cx="5181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Privacy-centric </a:t>
            </a:r>
            <a:pPr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federated architecture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for data security.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5435600" y="4445000"/>
            <a:ext cx="6502400" cy="711200"/>
          </a:xfrm>
          <a:custGeom>
            <a:avLst/>
            <a:gdLst/>
            <a:ahLst/>
            <a:cxnLst/>
            <a:rect l="l" t="t" r="r" b="b"/>
            <a:pathLst>
              <a:path w="6502400" h="711200">
                <a:moveTo>
                  <a:pt x="101602" y="0"/>
                </a:moveTo>
                <a:lnTo>
                  <a:pt x="6400798" y="0"/>
                </a:lnTo>
                <a:cubicBezTo>
                  <a:pt x="6456911" y="0"/>
                  <a:pt x="6502400" y="45489"/>
                  <a:pt x="6502400" y="101602"/>
                </a:cubicBezTo>
                <a:lnTo>
                  <a:pt x="6502400" y="609598"/>
                </a:lnTo>
                <a:cubicBezTo>
                  <a:pt x="6502400" y="665711"/>
                  <a:pt x="6456911" y="711200"/>
                  <a:pt x="64007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D7B99A">
              <a:alpha val="25098"/>
            </a:srgbClr>
          </a:solidFill>
          <a:ln/>
        </p:spPr>
      </p:sp>
      <p:sp>
        <p:nvSpPr>
          <p:cNvPr id="15" name="Shape 12"/>
          <p:cNvSpPr/>
          <p:nvPr/>
        </p:nvSpPr>
        <p:spPr>
          <a:xfrm>
            <a:off x="5638800" y="46482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38100" y="38100"/>
                </a:moveTo>
                <a:cubicBezTo>
                  <a:pt x="38100" y="27563"/>
                  <a:pt x="29587" y="19050"/>
                  <a:pt x="19050" y="19050"/>
                </a:cubicBezTo>
                <a:cubicBezTo>
                  <a:pt x="8513" y="19050"/>
                  <a:pt x="0" y="27563"/>
                  <a:pt x="0" y="38100"/>
                </a:cubicBezTo>
                <a:lnTo>
                  <a:pt x="0" y="238125"/>
                </a:lnTo>
                <a:cubicBezTo>
                  <a:pt x="0" y="264438"/>
                  <a:pt x="21312" y="285750"/>
                  <a:pt x="47625" y="285750"/>
                </a:cubicBezTo>
                <a:lnTo>
                  <a:pt x="285750" y="285750"/>
                </a:lnTo>
                <a:cubicBezTo>
                  <a:pt x="296287" y="285750"/>
                  <a:pt x="304800" y="277237"/>
                  <a:pt x="304800" y="266700"/>
                </a:cubicBezTo>
                <a:cubicBezTo>
                  <a:pt x="304800" y="256163"/>
                  <a:pt x="296287" y="247650"/>
                  <a:pt x="285750" y="247650"/>
                </a:cubicBezTo>
                <a:lnTo>
                  <a:pt x="47625" y="247650"/>
                </a:lnTo>
                <a:cubicBezTo>
                  <a:pt x="42386" y="247650"/>
                  <a:pt x="38100" y="243364"/>
                  <a:pt x="38100" y="238125"/>
                </a:cubicBezTo>
                <a:lnTo>
                  <a:pt x="38100" y="38100"/>
                </a:lnTo>
                <a:close/>
                <a:moveTo>
                  <a:pt x="280154" y="89654"/>
                </a:moveTo>
                <a:cubicBezTo>
                  <a:pt x="287595" y="82213"/>
                  <a:pt x="287595" y="70128"/>
                  <a:pt x="280154" y="62686"/>
                </a:cubicBezTo>
                <a:cubicBezTo>
                  <a:pt x="272713" y="55245"/>
                  <a:pt x="260628" y="55245"/>
                  <a:pt x="253186" y="62686"/>
                </a:cubicBezTo>
                <a:lnTo>
                  <a:pt x="190500" y="125432"/>
                </a:lnTo>
                <a:lnTo>
                  <a:pt x="156329" y="91321"/>
                </a:lnTo>
                <a:cubicBezTo>
                  <a:pt x="148888" y="83880"/>
                  <a:pt x="136803" y="83880"/>
                  <a:pt x="129361" y="91321"/>
                </a:cubicBezTo>
                <a:lnTo>
                  <a:pt x="72211" y="148471"/>
                </a:lnTo>
                <a:cubicBezTo>
                  <a:pt x="64770" y="155912"/>
                  <a:pt x="64770" y="167997"/>
                  <a:pt x="72211" y="175439"/>
                </a:cubicBezTo>
                <a:cubicBezTo>
                  <a:pt x="79653" y="182880"/>
                  <a:pt x="91738" y="182880"/>
                  <a:pt x="99179" y="175439"/>
                </a:cubicBezTo>
                <a:lnTo>
                  <a:pt x="142875" y="131743"/>
                </a:lnTo>
                <a:lnTo>
                  <a:pt x="177046" y="165914"/>
                </a:lnTo>
                <a:cubicBezTo>
                  <a:pt x="184487" y="173355"/>
                  <a:pt x="196572" y="173355"/>
                  <a:pt x="204014" y="165914"/>
                </a:cubicBezTo>
                <a:lnTo>
                  <a:pt x="280214" y="89714"/>
                </a:lnTo>
                <a:close/>
              </a:path>
            </a:pathLst>
          </a:custGeom>
          <a:solidFill>
            <a:srgbClr val="A07E64"/>
          </a:solidFill>
          <a:ln/>
        </p:spPr>
      </p:sp>
      <p:sp>
        <p:nvSpPr>
          <p:cNvPr id="16" name="Text 13"/>
          <p:cNvSpPr/>
          <p:nvPr/>
        </p:nvSpPr>
        <p:spPr>
          <a:xfrm>
            <a:off x="6197600" y="4597400"/>
            <a:ext cx="538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Scalable solutions for </a:t>
            </a:r>
            <a:pPr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e-commerce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and </a:t>
            </a:r>
            <a:pPr>
              <a:lnSpc>
                <a:spcPct val="130000"/>
              </a:lnSpc>
            </a:pPr>
            <a:r>
              <a:rPr lang="en-US" sz="1600" b="1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enterprise</a:t>
            </a:r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needs.</a:t>
            </a:r>
            <a:endParaRPr lang="en-US" sz="1600" dirty="0"/>
          </a:p>
        </p:txBody>
      </p:sp>
      <p:pic>
        <p:nvPicPr>
          <p:cNvPr id="17" name="Image 1" descr="https://kimi-web-img.moonshot.cn/img/img.freepik.com/4a7152d867ea923daddf3cfd3c3203a9c7680f21.jpg">    </p:cNvPr>
          <p:cNvPicPr>
            <a:picLocks noChangeAspect="1"/>
          </p:cNvPicPr>
          <p:nvPr/>
        </p:nvPicPr>
        <p:blipFill>
          <a:blip r:embed="rId2"/>
          <a:srcRect l="1677" r="1677" t="0" b="0"/>
          <a:stretch/>
        </p:blipFill>
        <p:spPr>
          <a:xfrm>
            <a:off x="254000" y="2980038"/>
            <a:ext cx="4453581" cy="2176162"/>
          </a:xfrm>
          <a:prstGeom prst="roundRect">
            <a:avLst>
              <a:gd name="adj" fmla="val 5000"/>
            </a:avLst>
          </a:prstGeom>
        </p:spPr>
      </p:pic>
    </p:spTree>
  </p:cSld>
  <p:clrMapOvr>
    <a:masterClrMapping/>
  </p:clrMapOvr>
  <p:transition>
    <p:fade/>
    <p:spd val="me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3F4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2:02-d3ce46gs8jdo4os5dcqg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9855" y="-39370"/>
            <a:ext cx="12396470" cy="694563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9700" y="1473200"/>
            <a:ext cx="11912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A07E64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Real-World Use Cases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03200" y="2082800"/>
            <a:ext cx="117856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See how diverse industries leverage Bonrix AI for tangible results.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254000" y="2794000"/>
            <a:ext cx="3695700" cy="2590800"/>
          </a:xfrm>
          <a:custGeom>
            <a:avLst/>
            <a:gdLst/>
            <a:ahLst/>
            <a:cxnLst/>
            <a:rect l="l" t="t" r="r" b="b"/>
            <a:pathLst>
              <a:path w="3695700" h="2590800">
                <a:moveTo>
                  <a:pt x="101611" y="0"/>
                </a:moveTo>
                <a:lnTo>
                  <a:pt x="3594089" y="0"/>
                </a:lnTo>
                <a:cubicBezTo>
                  <a:pt x="3650207" y="0"/>
                  <a:pt x="3695700" y="45493"/>
                  <a:pt x="3695700" y="101611"/>
                </a:cubicBezTo>
                <a:lnTo>
                  <a:pt x="3695700" y="2489189"/>
                </a:lnTo>
                <a:cubicBezTo>
                  <a:pt x="3695700" y="2545307"/>
                  <a:pt x="3650207" y="2590800"/>
                  <a:pt x="3594089" y="2590800"/>
                </a:cubicBezTo>
                <a:lnTo>
                  <a:pt x="101611" y="2590800"/>
                </a:lnTo>
                <a:cubicBezTo>
                  <a:pt x="45493" y="2590800"/>
                  <a:pt x="0" y="2545307"/>
                  <a:pt x="0" y="2489189"/>
                </a:cubicBezTo>
                <a:lnTo>
                  <a:pt x="0" y="101611"/>
                </a:lnTo>
                <a:cubicBezTo>
                  <a:pt x="0" y="45530"/>
                  <a:pt x="45530" y="0"/>
                  <a:pt x="101611" y="0"/>
                </a:cubicBezTo>
                <a:close/>
              </a:path>
            </a:pathLst>
          </a:custGeom>
          <a:solidFill>
            <a:srgbClr val="E5D1B8"/>
          </a:solidFill>
          <a:ln/>
        </p:spPr>
      </p:sp>
      <p:sp>
        <p:nvSpPr>
          <p:cNvPr id="6" name="Shape 3"/>
          <p:cNvSpPr/>
          <p:nvPr/>
        </p:nvSpPr>
        <p:spPr>
          <a:xfrm>
            <a:off x="1693267" y="2997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D7B99A"/>
          </a:solidFill>
          <a:ln/>
        </p:spPr>
      </p:sp>
      <p:sp>
        <p:nvSpPr>
          <p:cNvPr id="7" name="Shape 4"/>
          <p:cNvSpPr/>
          <p:nvPr/>
        </p:nvSpPr>
        <p:spPr>
          <a:xfrm>
            <a:off x="1912342" y="32131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22845" y="53801"/>
                </a:moveTo>
                <a:cubicBezTo>
                  <a:pt x="27980" y="36016"/>
                  <a:pt x="44276" y="23812"/>
                  <a:pt x="62805" y="23812"/>
                </a:cubicBezTo>
                <a:lnTo>
                  <a:pt x="318790" y="23812"/>
                </a:lnTo>
                <a:cubicBezTo>
                  <a:pt x="337319" y="23812"/>
                  <a:pt x="353616" y="36016"/>
                  <a:pt x="358825" y="53801"/>
                </a:cubicBezTo>
                <a:lnTo>
                  <a:pt x="376238" y="113481"/>
                </a:lnTo>
                <a:cubicBezTo>
                  <a:pt x="385762" y="146000"/>
                  <a:pt x="361280" y="178594"/>
                  <a:pt x="327422" y="178594"/>
                </a:cubicBezTo>
                <a:cubicBezTo>
                  <a:pt x="307851" y="178594"/>
                  <a:pt x="290661" y="167506"/>
                  <a:pt x="282178" y="150986"/>
                </a:cubicBezTo>
                <a:cubicBezTo>
                  <a:pt x="273546" y="167283"/>
                  <a:pt x="256431" y="178594"/>
                  <a:pt x="236488" y="178594"/>
                </a:cubicBezTo>
                <a:cubicBezTo>
                  <a:pt x="216694" y="178594"/>
                  <a:pt x="199504" y="167432"/>
                  <a:pt x="190872" y="151061"/>
                </a:cubicBezTo>
                <a:cubicBezTo>
                  <a:pt x="182240" y="167432"/>
                  <a:pt x="165050" y="178594"/>
                  <a:pt x="145256" y="178594"/>
                </a:cubicBezTo>
                <a:cubicBezTo>
                  <a:pt x="125313" y="178594"/>
                  <a:pt x="108198" y="167357"/>
                  <a:pt x="99566" y="150986"/>
                </a:cubicBezTo>
                <a:cubicBezTo>
                  <a:pt x="91083" y="167432"/>
                  <a:pt x="73893" y="178594"/>
                  <a:pt x="54322" y="178594"/>
                </a:cubicBezTo>
                <a:cubicBezTo>
                  <a:pt x="20389" y="178594"/>
                  <a:pt x="-4018" y="146075"/>
                  <a:pt x="5507" y="113481"/>
                </a:cubicBezTo>
                <a:lnTo>
                  <a:pt x="22845" y="53801"/>
                </a:lnTo>
                <a:close/>
                <a:moveTo>
                  <a:pt x="71735" y="261938"/>
                </a:moveTo>
                <a:lnTo>
                  <a:pt x="309860" y="261938"/>
                </a:lnTo>
                <a:lnTo>
                  <a:pt x="309860" y="212527"/>
                </a:lnTo>
                <a:cubicBezTo>
                  <a:pt x="315516" y="213717"/>
                  <a:pt x="321394" y="214313"/>
                  <a:pt x="327347" y="214313"/>
                </a:cubicBezTo>
                <a:cubicBezTo>
                  <a:pt x="337989" y="214313"/>
                  <a:pt x="348183" y="212378"/>
                  <a:pt x="357485" y="208955"/>
                </a:cubicBezTo>
                <a:lnTo>
                  <a:pt x="357485" y="321469"/>
                </a:lnTo>
                <a:cubicBezTo>
                  <a:pt x="357485" y="341188"/>
                  <a:pt x="341486" y="357188"/>
                  <a:pt x="321766" y="357188"/>
                </a:cubicBezTo>
                <a:lnTo>
                  <a:pt x="59829" y="357188"/>
                </a:lnTo>
                <a:cubicBezTo>
                  <a:pt x="40109" y="357188"/>
                  <a:pt x="24110" y="341188"/>
                  <a:pt x="24110" y="321469"/>
                </a:cubicBezTo>
                <a:lnTo>
                  <a:pt x="24110" y="208955"/>
                </a:lnTo>
                <a:cubicBezTo>
                  <a:pt x="33412" y="212378"/>
                  <a:pt x="43532" y="214313"/>
                  <a:pt x="54248" y="214313"/>
                </a:cubicBezTo>
                <a:cubicBezTo>
                  <a:pt x="60275" y="214313"/>
                  <a:pt x="66080" y="213717"/>
                  <a:pt x="71735" y="212527"/>
                </a:cubicBezTo>
                <a:lnTo>
                  <a:pt x="71735" y="261938"/>
                </a:ln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8" name="Text 5"/>
          <p:cNvSpPr/>
          <p:nvPr/>
        </p:nvSpPr>
        <p:spPr>
          <a:xfrm>
            <a:off x="898922" y="3962400"/>
            <a:ext cx="2400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Retail &amp; E-commerce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412750" y="4419600"/>
            <a:ext cx="33782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 for product search and recommendations, enhancing shopping experience.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4250134" y="2794000"/>
            <a:ext cx="3695700" cy="2590800"/>
          </a:xfrm>
          <a:custGeom>
            <a:avLst/>
            <a:gdLst/>
            <a:ahLst/>
            <a:cxnLst/>
            <a:rect l="l" t="t" r="r" b="b"/>
            <a:pathLst>
              <a:path w="3695700" h="2590800">
                <a:moveTo>
                  <a:pt x="101611" y="0"/>
                </a:moveTo>
                <a:lnTo>
                  <a:pt x="3594089" y="0"/>
                </a:lnTo>
                <a:cubicBezTo>
                  <a:pt x="3650207" y="0"/>
                  <a:pt x="3695700" y="45493"/>
                  <a:pt x="3695700" y="101611"/>
                </a:cubicBezTo>
                <a:lnTo>
                  <a:pt x="3695700" y="2489189"/>
                </a:lnTo>
                <a:cubicBezTo>
                  <a:pt x="3695700" y="2545307"/>
                  <a:pt x="3650207" y="2590800"/>
                  <a:pt x="3594089" y="2590800"/>
                </a:cubicBezTo>
                <a:lnTo>
                  <a:pt x="101611" y="2590800"/>
                </a:lnTo>
                <a:cubicBezTo>
                  <a:pt x="45493" y="2590800"/>
                  <a:pt x="0" y="2545307"/>
                  <a:pt x="0" y="2489189"/>
                </a:cubicBezTo>
                <a:lnTo>
                  <a:pt x="0" y="101611"/>
                </a:lnTo>
                <a:cubicBezTo>
                  <a:pt x="0" y="45530"/>
                  <a:pt x="45530" y="0"/>
                  <a:pt x="101611" y="0"/>
                </a:cubicBezTo>
                <a:close/>
              </a:path>
            </a:pathLst>
          </a:custGeom>
          <a:solidFill>
            <a:srgbClr val="E5D1B8"/>
          </a:solidFill>
          <a:ln/>
        </p:spPr>
      </p:sp>
      <p:sp>
        <p:nvSpPr>
          <p:cNvPr id="11" name="Shape 8"/>
          <p:cNvSpPr/>
          <p:nvPr/>
        </p:nvSpPr>
        <p:spPr>
          <a:xfrm>
            <a:off x="5689402" y="2997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D7B99A"/>
          </a:solidFill>
          <a:ln/>
        </p:spPr>
      </p:sp>
      <p:sp>
        <p:nvSpPr>
          <p:cNvPr id="12" name="Shape 9"/>
          <p:cNvSpPr/>
          <p:nvPr/>
        </p:nvSpPr>
        <p:spPr>
          <a:xfrm>
            <a:off x="5932289" y="3213100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166688" y="47625"/>
                </a:moveTo>
                <a:cubicBezTo>
                  <a:pt x="107900" y="47625"/>
                  <a:pt x="59010" y="90264"/>
                  <a:pt x="49337" y="146372"/>
                </a:cubicBezTo>
                <a:cubicBezTo>
                  <a:pt x="56257" y="144140"/>
                  <a:pt x="63698" y="142875"/>
                  <a:pt x="71438" y="142875"/>
                </a:cubicBezTo>
                <a:lnTo>
                  <a:pt x="83344" y="142875"/>
                </a:lnTo>
                <a:cubicBezTo>
                  <a:pt x="103063" y="142875"/>
                  <a:pt x="119063" y="158874"/>
                  <a:pt x="119063" y="178594"/>
                </a:cubicBezTo>
                <a:lnTo>
                  <a:pt x="119063" y="250031"/>
                </a:lnTo>
                <a:cubicBezTo>
                  <a:pt x="119063" y="269751"/>
                  <a:pt x="103063" y="285750"/>
                  <a:pt x="83344" y="285750"/>
                </a:cubicBezTo>
                <a:lnTo>
                  <a:pt x="71438" y="285750"/>
                </a:lnTo>
                <a:cubicBezTo>
                  <a:pt x="31998" y="285750"/>
                  <a:pt x="0" y="253752"/>
                  <a:pt x="0" y="214313"/>
                </a:cubicBezTo>
                <a:lnTo>
                  <a:pt x="0" y="166688"/>
                </a:lnTo>
                <a:cubicBezTo>
                  <a:pt x="0" y="74637"/>
                  <a:pt x="74637" y="0"/>
                  <a:pt x="166688" y="0"/>
                </a:cubicBezTo>
                <a:cubicBezTo>
                  <a:pt x="258738" y="0"/>
                  <a:pt x="333375" y="74637"/>
                  <a:pt x="333375" y="166688"/>
                </a:cubicBezTo>
                <a:lnTo>
                  <a:pt x="333375" y="291778"/>
                </a:lnTo>
                <a:cubicBezTo>
                  <a:pt x="333375" y="341114"/>
                  <a:pt x="293340" y="381074"/>
                  <a:pt x="244004" y="381074"/>
                </a:cubicBezTo>
                <a:lnTo>
                  <a:pt x="178594" y="381000"/>
                </a:lnTo>
                <a:lnTo>
                  <a:pt x="154781" y="381000"/>
                </a:lnTo>
                <a:cubicBezTo>
                  <a:pt x="135062" y="381000"/>
                  <a:pt x="119062" y="365001"/>
                  <a:pt x="119062" y="345281"/>
                </a:cubicBezTo>
                <a:cubicBezTo>
                  <a:pt x="119062" y="325562"/>
                  <a:pt x="135062" y="309563"/>
                  <a:pt x="154781" y="309563"/>
                </a:cubicBezTo>
                <a:lnTo>
                  <a:pt x="178594" y="309563"/>
                </a:lnTo>
                <a:cubicBezTo>
                  <a:pt x="198313" y="309563"/>
                  <a:pt x="214313" y="325562"/>
                  <a:pt x="214313" y="345281"/>
                </a:cubicBezTo>
                <a:lnTo>
                  <a:pt x="214313" y="345281"/>
                </a:lnTo>
                <a:lnTo>
                  <a:pt x="244078" y="345281"/>
                </a:lnTo>
                <a:cubicBezTo>
                  <a:pt x="273695" y="345281"/>
                  <a:pt x="297656" y="321320"/>
                  <a:pt x="297656" y="291703"/>
                </a:cubicBezTo>
                <a:lnTo>
                  <a:pt x="297656" y="276151"/>
                </a:lnTo>
                <a:cubicBezTo>
                  <a:pt x="287164" y="282253"/>
                  <a:pt x="274960" y="285676"/>
                  <a:pt x="261938" y="285676"/>
                </a:cubicBezTo>
                <a:lnTo>
                  <a:pt x="250031" y="285676"/>
                </a:lnTo>
                <a:cubicBezTo>
                  <a:pt x="230312" y="285676"/>
                  <a:pt x="214313" y="269677"/>
                  <a:pt x="214313" y="249957"/>
                </a:cubicBezTo>
                <a:lnTo>
                  <a:pt x="214313" y="178519"/>
                </a:lnTo>
                <a:cubicBezTo>
                  <a:pt x="214313" y="158800"/>
                  <a:pt x="230312" y="142801"/>
                  <a:pt x="250031" y="142801"/>
                </a:cubicBezTo>
                <a:lnTo>
                  <a:pt x="261938" y="142801"/>
                </a:lnTo>
                <a:cubicBezTo>
                  <a:pt x="269677" y="142801"/>
                  <a:pt x="277044" y="143991"/>
                  <a:pt x="284038" y="146298"/>
                </a:cubicBezTo>
                <a:cubicBezTo>
                  <a:pt x="274365" y="90264"/>
                  <a:pt x="225549" y="47551"/>
                  <a:pt x="166688" y="47551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3" name="Text 10"/>
          <p:cNvSpPr/>
          <p:nvPr/>
        </p:nvSpPr>
        <p:spPr>
          <a:xfrm>
            <a:off x="5035352" y="3962400"/>
            <a:ext cx="2120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Customer Support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4408884" y="4419600"/>
            <a:ext cx="3378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Automating support with intelligent chatbots for 24/7 service.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8246467" y="2794000"/>
            <a:ext cx="3695700" cy="2590800"/>
          </a:xfrm>
          <a:custGeom>
            <a:avLst/>
            <a:gdLst/>
            <a:ahLst/>
            <a:cxnLst/>
            <a:rect l="l" t="t" r="r" b="b"/>
            <a:pathLst>
              <a:path w="3695700" h="2590800">
                <a:moveTo>
                  <a:pt x="101611" y="0"/>
                </a:moveTo>
                <a:lnTo>
                  <a:pt x="3594089" y="0"/>
                </a:lnTo>
                <a:cubicBezTo>
                  <a:pt x="3650207" y="0"/>
                  <a:pt x="3695700" y="45493"/>
                  <a:pt x="3695700" y="101611"/>
                </a:cubicBezTo>
                <a:lnTo>
                  <a:pt x="3695700" y="2489189"/>
                </a:lnTo>
                <a:cubicBezTo>
                  <a:pt x="3695700" y="2545307"/>
                  <a:pt x="3650207" y="2590800"/>
                  <a:pt x="3594089" y="2590800"/>
                </a:cubicBezTo>
                <a:lnTo>
                  <a:pt x="101611" y="2590800"/>
                </a:lnTo>
                <a:cubicBezTo>
                  <a:pt x="45493" y="2590800"/>
                  <a:pt x="0" y="2545307"/>
                  <a:pt x="0" y="2489189"/>
                </a:cubicBezTo>
                <a:lnTo>
                  <a:pt x="0" y="101611"/>
                </a:lnTo>
                <a:cubicBezTo>
                  <a:pt x="0" y="45530"/>
                  <a:pt x="45530" y="0"/>
                  <a:pt x="101611" y="0"/>
                </a:cubicBezTo>
                <a:close/>
              </a:path>
            </a:pathLst>
          </a:custGeom>
          <a:solidFill>
            <a:srgbClr val="E5D1B8"/>
          </a:solidFill>
          <a:ln/>
        </p:spPr>
      </p:sp>
      <p:sp>
        <p:nvSpPr>
          <p:cNvPr id="16" name="Shape 13"/>
          <p:cNvSpPr/>
          <p:nvPr/>
        </p:nvSpPr>
        <p:spPr>
          <a:xfrm>
            <a:off x="9685734" y="29972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D7B99A"/>
          </a:solidFill>
          <a:ln/>
        </p:spPr>
      </p:sp>
      <p:sp>
        <p:nvSpPr>
          <p:cNvPr id="17" name="Shape 14"/>
          <p:cNvSpPr/>
          <p:nvPr/>
        </p:nvSpPr>
        <p:spPr>
          <a:xfrm>
            <a:off x="9952434" y="3213100"/>
            <a:ext cx="285750" cy="381000"/>
          </a:xfrm>
          <a:custGeom>
            <a:avLst/>
            <a:gdLst/>
            <a:ahLst/>
            <a:cxnLst/>
            <a:rect l="l" t="t" r="r" b="b"/>
            <a:pathLst>
              <a:path w="285750" h="381000">
                <a:moveTo>
                  <a:pt x="47625" y="0"/>
                </a:moveTo>
                <a:cubicBezTo>
                  <a:pt x="21357" y="0"/>
                  <a:pt x="0" y="21357"/>
                  <a:pt x="0" y="47625"/>
                </a:cubicBezTo>
                <a:lnTo>
                  <a:pt x="0" y="333375"/>
                </a:lnTo>
                <a:cubicBezTo>
                  <a:pt x="0" y="359643"/>
                  <a:pt x="21357" y="381000"/>
                  <a:pt x="47625" y="381000"/>
                </a:cubicBezTo>
                <a:lnTo>
                  <a:pt x="238125" y="381000"/>
                </a:lnTo>
                <a:cubicBezTo>
                  <a:pt x="264393" y="381000"/>
                  <a:pt x="285750" y="359643"/>
                  <a:pt x="285750" y="333375"/>
                </a:cubicBezTo>
                <a:lnTo>
                  <a:pt x="285750" y="47625"/>
                </a:lnTo>
                <a:cubicBezTo>
                  <a:pt x="285750" y="21357"/>
                  <a:pt x="264393" y="0"/>
                  <a:pt x="238125" y="0"/>
                </a:cubicBezTo>
                <a:lnTo>
                  <a:pt x="47625" y="0"/>
                </a:lnTo>
                <a:close/>
                <a:moveTo>
                  <a:pt x="130969" y="261938"/>
                </a:moveTo>
                <a:lnTo>
                  <a:pt x="154781" y="261938"/>
                </a:lnTo>
                <a:cubicBezTo>
                  <a:pt x="167953" y="261938"/>
                  <a:pt x="178594" y="272579"/>
                  <a:pt x="178594" y="285750"/>
                </a:cubicBezTo>
                <a:lnTo>
                  <a:pt x="178594" y="345281"/>
                </a:lnTo>
                <a:lnTo>
                  <a:pt x="107156" y="345281"/>
                </a:lnTo>
                <a:lnTo>
                  <a:pt x="107156" y="285750"/>
                </a:lnTo>
                <a:cubicBezTo>
                  <a:pt x="107156" y="272579"/>
                  <a:pt x="117797" y="261938"/>
                  <a:pt x="130969" y="261938"/>
                </a:cubicBezTo>
                <a:close/>
                <a:moveTo>
                  <a:pt x="71438" y="83344"/>
                </a:moveTo>
                <a:cubicBezTo>
                  <a:pt x="71438" y="76795"/>
                  <a:pt x="76795" y="71438"/>
                  <a:pt x="83344" y="71438"/>
                </a:cubicBezTo>
                <a:lnTo>
                  <a:pt x="107156" y="71438"/>
                </a:lnTo>
                <a:cubicBezTo>
                  <a:pt x="113705" y="71438"/>
                  <a:pt x="119063" y="76795"/>
                  <a:pt x="119063" y="83344"/>
                </a:cubicBezTo>
                <a:lnTo>
                  <a:pt x="119063" y="107156"/>
                </a:lnTo>
                <a:cubicBezTo>
                  <a:pt x="119063" y="113705"/>
                  <a:pt x="113705" y="119063"/>
                  <a:pt x="107156" y="119063"/>
                </a:cubicBezTo>
                <a:lnTo>
                  <a:pt x="83344" y="119063"/>
                </a:lnTo>
                <a:cubicBezTo>
                  <a:pt x="76795" y="119063"/>
                  <a:pt x="71438" y="113705"/>
                  <a:pt x="71438" y="107156"/>
                </a:cubicBezTo>
                <a:lnTo>
                  <a:pt x="71438" y="83344"/>
                </a:lnTo>
                <a:close/>
                <a:moveTo>
                  <a:pt x="178594" y="71438"/>
                </a:moveTo>
                <a:lnTo>
                  <a:pt x="202406" y="71438"/>
                </a:lnTo>
                <a:cubicBezTo>
                  <a:pt x="208955" y="71438"/>
                  <a:pt x="214313" y="76795"/>
                  <a:pt x="214313" y="83344"/>
                </a:cubicBezTo>
                <a:lnTo>
                  <a:pt x="214313" y="107156"/>
                </a:lnTo>
                <a:cubicBezTo>
                  <a:pt x="214313" y="113705"/>
                  <a:pt x="208955" y="119063"/>
                  <a:pt x="202406" y="119063"/>
                </a:cubicBezTo>
                <a:lnTo>
                  <a:pt x="178594" y="119063"/>
                </a:lnTo>
                <a:cubicBezTo>
                  <a:pt x="172045" y="119063"/>
                  <a:pt x="166688" y="113705"/>
                  <a:pt x="166688" y="107156"/>
                </a:cubicBezTo>
                <a:lnTo>
                  <a:pt x="166688" y="83344"/>
                </a:lnTo>
                <a:cubicBezTo>
                  <a:pt x="166688" y="76795"/>
                  <a:pt x="172045" y="71438"/>
                  <a:pt x="178594" y="71438"/>
                </a:cubicBezTo>
                <a:close/>
                <a:moveTo>
                  <a:pt x="71438" y="178594"/>
                </a:moveTo>
                <a:cubicBezTo>
                  <a:pt x="71438" y="172045"/>
                  <a:pt x="76795" y="166688"/>
                  <a:pt x="83344" y="166688"/>
                </a:cubicBezTo>
                <a:lnTo>
                  <a:pt x="107156" y="166688"/>
                </a:lnTo>
                <a:cubicBezTo>
                  <a:pt x="113705" y="166688"/>
                  <a:pt x="119063" y="172045"/>
                  <a:pt x="119063" y="178594"/>
                </a:cubicBezTo>
                <a:lnTo>
                  <a:pt x="119063" y="202406"/>
                </a:lnTo>
                <a:cubicBezTo>
                  <a:pt x="119063" y="208955"/>
                  <a:pt x="113705" y="214313"/>
                  <a:pt x="107156" y="214313"/>
                </a:cubicBezTo>
                <a:lnTo>
                  <a:pt x="83344" y="214313"/>
                </a:lnTo>
                <a:cubicBezTo>
                  <a:pt x="76795" y="214313"/>
                  <a:pt x="71438" y="208955"/>
                  <a:pt x="71438" y="202406"/>
                </a:cubicBezTo>
                <a:lnTo>
                  <a:pt x="71438" y="178594"/>
                </a:lnTo>
                <a:close/>
                <a:moveTo>
                  <a:pt x="178594" y="166688"/>
                </a:moveTo>
                <a:lnTo>
                  <a:pt x="202406" y="166688"/>
                </a:lnTo>
                <a:cubicBezTo>
                  <a:pt x="208955" y="166688"/>
                  <a:pt x="214313" y="172045"/>
                  <a:pt x="214313" y="178594"/>
                </a:cubicBezTo>
                <a:lnTo>
                  <a:pt x="214313" y="202406"/>
                </a:lnTo>
                <a:cubicBezTo>
                  <a:pt x="214313" y="208955"/>
                  <a:pt x="208955" y="214313"/>
                  <a:pt x="202406" y="214313"/>
                </a:cubicBezTo>
                <a:lnTo>
                  <a:pt x="178594" y="214313"/>
                </a:lnTo>
                <a:cubicBezTo>
                  <a:pt x="172045" y="214313"/>
                  <a:pt x="166688" y="208955"/>
                  <a:pt x="166688" y="202406"/>
                </a:cubicBezTo>
                <a:lnTo>
                  <a:pt x="166688" y="178594"/>
                </a:lnTo>
                <a:cubicBezTo>
                  <a:pt x="166688" y="172045"/>
                  <a:pt x="172045" y="166688"/>
                  <a:pt x="178594" y="166688"/>
                </a:cubicBezTo>
                <a:close/>
              </a:path>
            </a:pathLst>
          </a:custGeom>
          <a:solidFill>
            <a:srgbClr val="FFFFFF"/>
          </a:solidFill>
          <a:ln/>
        </p:spPr>
      </p:sp>
      <p:sp>
        <p:nvSpPr>
          <p:cNvPr id="18" name="Text 15"/>
          <p:cNvSpPr/>
          <p:nvPr/>
        </p:nvSpPr>
        <p:spPr>
          <a:xfrm>
            <a:off x="9469438" y="3962400"/>
            <a:ext cx="1244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800" b="1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Enterprise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8405217" y="4419600"/>
            <a:ext cx="33782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33333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Gaining insights from AI dashboards and automating workflows.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28-15:22:03-d3ce46os8jdo4os5dcsg.png">    </p:cNvPr>
          <p:cNvPicPr>
            <a:picLocks noChangeAspect="1"/>
          </p:cNvPicPr>
          <p:nvPr/>
        </p:nvPicPr>
        <p:blipFill>
          <a:blip r:embed="rId1"/>
          <a:srcRect l="5" r="5" t="0" b="0"/>
          <a:stretch/>
        </p:blipFill>
        <p:spPr>
          <a:xfrm>
            <a:off x="-9525" y="-22225"/>
            <a:ext cx="12214860" cy="691007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172075" y="1997710"/>
            <a:ext cx="988695" cy="76073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1"/>
          <p:cNvSpPr/>
          <p:nvPr/>
        </p:nvSpPr>
        <p:spPr>
          <a:xfrm>
            <a:off x="5172075" y="1997710"/>
            <a:ext cx="988695" cy="76073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5092065" y="2949575"/>
            <a:ext cx="6986905" cy="10153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21293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Updates &amp; Conclusion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54000" y="2086610"/>
            <a:ext cx="3128010" cy="8629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ct val="100000"/>
              </a:lnSpc>
            </a:pPr>
            <a:r>
              <a:rPr lang="en-US" sz="16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</p:spTree>
  </p:cSld>
  <p:clrMapOvr>
    <a:masterClrMapping/>
  </p:clrMapOvr>
  <p:transition>
    <p:fade/>
    <p:spd val="med"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D3BDA6"/>
      </a:accent1>
      <a:accent2>
        <a:srgbClr val="DBB479"/>
      </a:accent2>
      <a:accent3>
        <a:srgbClr val="AB8A7D"/>
      </a:accent3>
      <a:accent4>
        <a:srgbClr val="2C3741"/>
      </a:accent4>
      <a:accent5>
        <a:srgbClr val="2C3741"/>
      </a:accent5>
      <a:accent6>
        <a:srgbClr val="DBB47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Bonrix.biz – AI-Powered Tools for the Future</dc:title>
  <dc:subject>Bonrix.biz – AI-Powered Tools for the Future</dc:subject>
  <dc:creator>Kimi</dc:creator>
  <cp:lastModifiedBy>Kimi</cp:lastModifiedBy>
  <cp:revision>1</cp:revision>
  <dcterms:created xsi:type="dcterms:W3CDTF">2025-11-14T05:44:01Z</dcterms:created>
  <dcterms:modified xsi:type="dcterms:W3CDTF">2025-11-14T05:44:01Z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4" name="AIGC">
    <vt:lpwstr>{"Label":"Bonrix.biz – AI-Powered Tools for the Future","ContentProducer":"001191110108MACG2KBH8F10000","ProduceID":"d4a32587dlc42ag98f1g","ReservedCode1":"","ContentPropagator":"001191110108MACG2KBH8F20000","PropagateID":"d4a32587dlc42ag98f1g","ReservedCode2":""}</vt:lpwstr>
  </property>
</Properties>
</file>